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259" r:id="rId2"/>
    <p:sldId id="261" r:id="rId3"/>
    <p:sldId id="273" r:id="rId4"/>
    <p:sldId id="256" r:id="rId5"/>
    <p:sldId id="263" r:id="rId6"/>
    <p:sldId id="271" r:id="rId7"/>
    <p:sldId id="264" r:id="rId8"/>
    <p:sldId id="266" r:id="rId9"/>
    <p:sldId id="268" r:id="rId10"/>
    <p:sldId id="267" r:id="rId11"/>
    <p:sldId id="269" r:id="rId12"/>
    <p:sldId id="27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0F10"/>
    <a:srgbClr val="0E6DD5"/>
    <a:srgbClr val="030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10FEE-9AA0-6979-FCB9-A119802D6CA7}" v="2" dt="2025-01-25T13:28:33.669"/>
    <p1510:client id="{4028FD89-DD55-D841-9286-6548D42D9C08}" v="1119" dt="2025-01-25T13:24:30.005"/>
    <p1510:client id="{9C7F81BD-E680-0A44-8E4B-A09DE612A080}" v="68" dt="2025-01-25T13:14:26.346"/>
    <p1510:client id="{E55F86E7-2194-B192-5465-A81D6AB3D55B}" v="93" dt="2025-01-25T13:23:38.276"/>
    <p1510:client id="{E8F9E420-6FC9-9909-4559-AFC79436D3A2}" v="2" dt="2025-01-25T12:27:48.079"/>
    <p1510:client id="{E978E4A2-D1B9-4DCC-9543-576BE2FE83AB}" v="33" dt="2025-01-25T13:10:06.278"/>
    <p1510:client id="{F57DB8FD-A7C9-334E-873A-E5BC2B8D92F1}" v="749" dt="2025-01-25T13:45:21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Andersson" userId="827f7621-8786-48ff-b105-f3b93980d1d8" providerId="ADAL" clId="{F57DB8FD-A7C9-334E-873A-E5BC2B8D92F1}"/>
    <pc:docChg chg="undo custSel addSld delSld modSld sldOrd">
      <pc:chgData name="Jan Andersson" userId="827f7621-8786-48ff-b105-f3b93980d1d8" providerId="ADAL" clId="{F57DB8FD-A7C9-334E-873A-E5BC2B8D92F1}" dt="2025-01-25T13:49:20.343" v="750" actId="680"/>
      <pc:docMkLst>
        <pc:docMk/>
      </pc:docMkLst>
      <pc:sldChg chg="addSp delSp modSp mod">
        <pc:chgData name="Jan Andersson" userId="827f7621-8786-48ff-b105-f3b93980d1d8" providerId="ADAL" clId="{F57DB8FD-A7C9-334E-873A-E5BC2B8D92F1}" dt="2025-01-25T13:00:12.288" v="15" actId="1076"/>
        <pc:sldMkLst>
          <pc:docMk/>
          <pc:sldMk cId="2756051388" sldId="256"/>
        </pc:sldMkLst>
        <pc:spChg chg="add del mod">
          <ac:chgData name="Jan Andersson" userId="827f7621-8786-48ff-b105-f3b93980d1d8" providerId="ADAL" clId="{F57DB8FD-A7C9-334E-873A-E5BC2B8D92F1}" dt="2025-01-25T12:54:25.153" v="8" actId="478"/>
          <ac:spMkLst>
            <pc:docMk/>
            <pc:sldMk cId="2756051388" sldId="256"/>
            <ac:spMk id="5" creationId="{8A1F005E-9436-EE6D-418C-BA12D9BD1D06}"/>
          </ac:spMkLst>
        </pc:spChg>
        <pc:picChg chg="add del mod">
          <ac:chgData name="Jan Andersson" userId="827f7621-8786-48ff-b105-f3b93980d1d8" providerId="ADAL" clId="{F57DB8FD-A7C9-334E-873A-E5BC2B8D92F1}" dt="2025-01-25T13:00:08.665" v="13" actId="478"/>
          <ac:picMkLst>
            <pc:docMk/>
            <pc:sldMk cId="2756051388" sldId="256"/>
            <ac:picMk id="6" creationId="{7966C24A-6623-8FAB-3100-2B158E892034}"/>
          </ac:picMkLst>
        </pc:picChg>
        <pc:picChg chg="add mod">
          <ac:chgData name="Jan Andersson" userId="827f7621-8786-48ff-b105-f3b93980d1d8" providerId="ADAL" clId="{F57DB8FD-A7C9-334E-873A-E5BC2B8D92F1}" dt="2025-01-25T13:00:12.288" v="15" actId="1076"/>
          <ac:picMkLst>
            <pc:docMk/>
            <pc:sldMk cId="2756051388" sldId="256"/>
            <ac:picMk id="9" creationId="{CE51A372-2ED1-1E08-DED7-DC85D056F250}"/>
          </ac:picMkLst>
        </pc:picChg>
      </pc:sldChg>
      <pc:sldChg chg="addSp modSp mod">
        <pc:chgData name="Jan Andersson" userId="827f7621-8786-48ff-b105-f3b93980d1d8" providerId="ADAL" clId="{F57DB8FD-A7C9-334E-873A-E5BC2B8D92F1}" dt="2025-01-25T13:07:46.317" v="387" actId="1076"/>
        <pc:sldMkLst>
          <pc:docMk/>
          <pc:sldMk cId="449093955" sldId="263"/>
        </pc:sldMkLst>
        <pc:spChg chg="add mod">
          <ac:chgData name="Jan Andersson" userId="827f7621-8786-48ff-b105-f3b93980d1d8" providerId="ADAL" clId="{F57DB8FD-A7C9-334E-873A-E5BC2B8D92F1}" dt="2025-01-25T12:52:10.777" v="7"/>
          <ac:spMkLst>
            <pc:docMk/>
            <pc:sldMk cId="449093955" sldId="263"/>
            <ac:spMk id="4" creationId="{AE35BBBB-6FC8-6F6F-A966-3BECFF9DF9EA}"/>
          </ac:spMkLst>
        </pc:spChg>
        <pc:spChg chg="add mod">
          <ac:chgData name="Jan Andersson" userId="827f7621-8786-48ff-b105-f3b93980d1d8" providerId="ADAL" clId="{F57DB8FD-A7C9-334E-873A-E5BC2B8D92F1}" dt="2025-01-25T13:04:45.418" v="288" actId="1076"/>
          <ac:spMkLst>
            <pc:docMk/>
            <pc:sldMk cId="449093955" sldId="263"/>
            <ac:spMk id="5" creationId="{753B4878-FD6D-484B-CD27-CC73E9E61BAC}"/>
          </ac:spMkLst>
        </pc:spChg>
        <pc:spChg chg="add mod">
          <ac:chgData name="Jan Andersson" userId="827f7621-8786-48ff-b105-f3b93980d1d8" providerId="ADAL" clId="{F57DB8FD-A7C9-334E-873A-E5BC2B8D92F1}" dt="2025-01-25T13:07:35.119" v="385" actId="1076"/>
          <ac:spMkLst>
            <pc:docMk/>
            <pc:sldMk cId="449093955" sldId="263"/>
            <ac:spMk id="6" creationId="{2261FEA1-5B8A-E350-072D-9C597ADDB605}"/>
          </ac:spMkLst>
        </pc:spChg>
        <pc:picChg chg="mod">
          <ac:chgData name="Jan Andersson" userId="827f7621-8786-48ff-b105-f3b93980d1d8" providerId="ADAL" clId="{F57DB8FD-A7C9-334E-873A-E5BC2B8D92F1}" dt="2025-01-25T12:52:07.386" v="6" actId="1076"/>
          <ac:picMkLst>
            <pc:docMk/>
            <pc:sldMk cId="449093955" sldId="263"/>
            <ac:picMk id="10" creationId="{ED273459-76E6-5ED4-21D9-F8D9C32B2345}"/>
          </ac:picMkLst>
        </pc:picChg>
        <pc:picChg chg="add mod">
          <ac:chgData name="Jan Andersson" userId="827f7621-8786-48ff-b105-f3b93980d1d8" providerId="ADAL" clId="{F57DB8FD-A7C9-334E-873A-E5BC2B8D92F1}" dt="2025-01-25T13:07:46.317" v="387" actId="1076"/>
          <ac:picMkLst>
            <pc:docMk/>
            <pc:sldMk cId="449093955" sldId="263"/>
            <ac:picMk id="1026" creationId="{D2A49133-1487-11E3-4A56-5BD6C3FAA520}"/>
          </ac:picMkLst>
        </pc:picChg>
        <pc:picChg chg="add mod">
          <ac:chgData name="Jan Andersson" userId="827f7621-8786-48ff-b105-f3b93980d1d8" providerId="ADAL" clId="{F57DB8FD-A7C9-334E-873A-E5BC2B8D92F1}" dt="2025-01-25T13:07:46.317" v="387" actId="1076"/>
          <ac:picMkLst>
            <pc:docMk/>
            <pc:sldMk cId="449093955" sldId="263"/>
            <ac:picMk id="1028" creationId="{022BCEB8-DC25-D2CD-E151-33CCB797A06E}"/>
          </ac:picMkLst>
        </pc:picChg>
        <pc:picChg chg="add mod">
          <ac:chgData name="Jan Andersson" userId="827f7621-8786-48ff-b105-f3b93980d1d8" providerId="ADAL" clId="{F57DB8FD-A7C9-334E-873A-E5BC2B8D92F1}" dt="2025-01-25T13:07:46.317" v="387" actId="1076"/>
          <ac:picMkLst>
            <pc:docMk/>
            <pc:sldMk cId="449093955" sldId="263"/>
            <ac:picMk id="1030" creationId="{D00B5BAB-BBB9-7B22-59D9-96910FF698D4}"/>
          </ac:picMkLst>
        </pc:picChg>
      </pc:sldChg>
      <pc:sldChg chg="addSp modSp mod">
        <pc:chgData name="Jan Andersson" userId="827f7621-8786-48ff-b105-f3b93980d1d8" providerId="ADAL" clId="{F57DB8FD-A7C9-334E-873A-E5BC2B8D92F1}" dt="2025-01-25T13:02:46.777" v="182" actId="20577"/>
        <pc:sldMkLst>
          <pc:docMk/>
          <pc:sldMk cId="553995417" sldId="264"/>
        </pc:sldMkLst>
        <pc:spChg chg="add mod">
          <ac:chgData name="Jan Andersson" userId="827f7621-8786-48ff-b105-f3b93980d1d8" providerId="ADAL" clId="{F57DB8FD-A7C9-334E-873A-E5BC2B8D92F1}" dt="2025-01-25T13:02:46.777" v="182" actId="20577"/>
          <ac:spMkLst>
            <pc:docMk/>
            <pc:sldMk cId="553995417" sldId="264"/>
            <ac:spMk id="5" creationId="{1A63AA19-E4F6-D693-A2CE-238036A6239F}"/>
          </ac:spMkLst>
        </pc:spChg>
      </pc:sldChg>
      <pc:sldChg chg="addSp modSp mod">
        <pc:chgData name="Jan Andersson" userId="827f7621-8786-48ff-b105-f3b93980d1d8" providerId="ADAL" clId="{F57DB8FD-A7C9-334E-873A-E5BC2B8D92F1}" dt="2025-01-25T13:02:32.040" v="151" actId="1076"/>
        <pc:sldMkLst>
          <pc:docMk/>
          <pc:sldMk cId="1056335770" sldId="266"/>
        </pc:sldMkLst>
        <pc:spChg chg="add mod">
          <ac:chgData name="Jan Andersson" userId="827f7621-8786-48ff-b105-f3b93980d1d8" providerId="ADAL" clId="{F57DB8FD-A7C9-334E-873A-E5BC2B8D92F1}" dt="2025-01-25T13:02:32.040" v="151" actId="1076"/>
          <ac:spMkLst>
            <pc:docMk/>
            <pc:sldMk cId="1056335770" sldId="266"/>
            <ac:spMk id="5" creationId="{AD1BE746-9E1F-C999-C6CF-B705365EB9C8}"/>
          </ac:spMkLst>
        </pc:spChg>
      </pc:sldChg>
      <pc:sldChg chg="addSp modSp mod">
        <pc:chgData name="Jan Andersson" userId="827f7621-8786-48ff-b105-f3b93980d1d8" providerId="ADAL" clId="{F57DB8FD-A7C9-334E-873A-E5BC2B8D92F1}" dt="2025-01-25T13:02:57.172" v="184" actId="1076"/>
        <pc:sldMkLst>
          <pc:docMk/>
          <pc:sldMk cId="91724277" sldId="267"/>
        </pc:sldMkLst>
        <pc:spChg chg="add mod">
          <ac:chgData name="Jan Andersson" userId="827f7621-8786-48ff-b105-f3b93980d1d8" providerId="ADAL" clId="{F57DB8FD-A7C9-334E-873A-E5BC2B8D92F1}" dt="2025-01-25T13:02:57.172" v="184" actId="1076"/>
          <ac:spMkLst>
            <pc:docMk/>
            <pc:sldMk cId="91724277" sldId="267"/>
            <ac:spMk id="4" creationId="{3375BACB-95DA-098F-D397-D1019809CBDD}"/>
          </ac:spMkLst>
        </pc:spChg>
      </pc:sldChg>
      <pc:sldChg chg="addSp delSp modSp mod ord">
        <pc:chgData name="Jan Andersson" userId="827f7621-8786-48ff-b105-f3b93980d1d8" providerId="ADAL" clId="{F57DB8FD-A7C9-334E-873A-E5BC2B8D92F1}" dt="2025-01-25T13:21:09.511" v="688" actId="20577"/>
        <pc:sldMkLst>
          <pc:docMk/>
          <pc:sldMk cId="1552995074" sldId="269"/>
        </pc:sldMkLst>
        <pc:spChg chg="mod">
          <ac:chgData name="Jan Andersson" userId="827f7621-8786-48ff-b105-f3b93980d1d8" providerId="ADAL" clId="{F57DB8FD-A7C9-334E-873A-E5BC2B8D92F1}" dt="2025-01-25T13:21:09.511" v="688" actId="20577"/>
          <ac:spMkLst>
            <pc:docMk/>
            <pc:sldMk cId="1552995074" sldId="269"/>
            <ac:spMk id="5" creationId="{D480FA6F-0637-F071-788D-AFDFD5F5D015}"/>
          </ac:spMkLst>
        </pc:spChg>
        <pc:spChg chg="mod">
          <ac:chgData name="Jan Andersson" userId="827f7621-8786-48ff-b105-f3b93980d1d8" providerId="ADAL" clId="{F57DB8FD-A7C9-334E-873A-E5BC2B8D92F1}" dt="2025-01-25T13:13:04.282" v="583" actId="115"/>
          <ac:spMkLst>
            <pc:docMk/>
            <pc:sldMk cId="1552995074" sldId="269"/>
            <ac:spMk id="6" creationId="{B5D623AA-3B63-FDC9-C004-27A91BD749BA}"/>
          </ac:spMkLst>
        </pc:spChg>
        <pc:spChg chg="del mod">
          <ac:chgData name="Jan Andersson" userId="827f7621-8786-48ff-b105-f3b93980d1d8" providerId="ADAL" clId="{F57DB8FD-A7C9-334E-873A-E5BC2B8D92F1}" dt="2025-01-25T13:12:48.714" v="581"/>
          <ac:spMkLst>
            <pc:docMk/>
            <pc:sldMk cId="1552995074" sldId="269"/>
            <ac:spMk id="8" creationId="{24FF5ABC-4CA4-6FC8-736B-A59FC0F842F3}"/>
          </ac:spMkLst>
        </pc:spChg>
        <pc:spChg chg="mod">
          <ac:chgData name="Jan Andersson" userId="827f7621-8786-48ff-b105-f3b93980d1d8" providerId="ADAL" clId="{F57DB8FD-A7C9-334E-873A-E5BC2B8D92F1}" dt="2025-01-25T13:21:04.283" v="672" actId="1076"/>
          <ac:spMkLst>
            <pc:docMk/>
            <pc:sldMk cId="1552995074" sldId="269"/>
            <ac:spMk id="9" creationId="{F6426109-BB64-E766-E461-234307F2FD8A}"/>
          </ac:spMkLst>
        </pc:spChg>
        <pc:spChg chg="add mod">
          <ac:chgData name="Jan Andersson" userId="827f7621-8786-48ff-b105-f3b93980d1d8" providerId="ADAL" clId="{F57DB8FD-A7C9-334E-873A-E5BC2B8D92F1}" dt="2025-01-25T13:18:31.286" v="619" actId="14100"/>
          <ac:spMkLst>
            <pc:docMk/>
            <pc:sldMk cId="1552995074" sldId="269"/>
            <ac:spMk id="10" creationId="{59F3B014-5949-EFB5-69A9-0B4BF940CFFC}"/>
          </ac:spMkLst>
        </pc:spChg>
      </pc:sldChg>
      <pc:sldChg chg="addSp delSp modSp add mod ord">
        <pc:chgData name="Jan Andersson" userId="827f7621-8786-48ff-b105-f3b93980d1d8" providerId="ADAL" clId="{F57DB8FD-A7C9-334E-873A-E5BC2B8D92F1}" dt="2025-01-25T13:13:17.567" v="600" actId="20577"/>
        <pc:sldMkLst>
          <pc:docMk/>
          <pc:sldMk cId="2362982391" sldId="270"/>
        </pc:sldMkLst>
        <pc:spChg chg="add mod">
          <ac:chgData name="Jan Andersson" userId="827f7621-8786-48ff-b105-f3b93980d1d8" providerId="ADAL" clId="{F57DB8FD-A7C9-334E-873A-E5BC2B8D92F1}" dt="2025-01-25T13:13:17.567" v="600" actId="20577"/>
          <ac:spMkLst>
            <pc:docMk/>
            <pc:sldMk cId="2362982391" sldId="270"/>
            <ac:spMk id="5" creationId="{AB55FDF0-7941-0D55-FB45-9EE914BB65E7}"/>
          </ac:spMkLst>
        </pc:spChg>
        <pc:spChg chg="mod">
          <ac:chgData name="Jan Andersson" userId="827f7621-8786-48ff-b105-f3b93980d1d8" providerId="ADAL" clId="{F57DB8FD-A7C9-334E-873A-E5BC2B8D92F1}" dt="2025-01-25T13:03:35.121" v="203" actId="14100"/>
          <ac:spMkLst>
            <pc:docMk/>
            <pc:sldMk cId="2362982391" sldId="270"/>
            <ac:spMk id="8" creationId="{9D59F0BE-C205-423E-DEE5-401354F3C61E}"/>
          </ac:spMkLst>
        </pc:spChg>
        <pc:picChg chg="del">
          <ac:chgData name="Jan Andersson" userId="827f7621-8786-48ff-b105-f3b93980d1d8" providerId="ADAL" clId="{F57DB8FD-A7C9-334E-873A-E5BC2B8D92F1}" dt="2025-01-25T13:03:31.135" v="201" actId="478"/>
          <ac:picMkLst>
            <pc:docMk/>
            <pc:sldMk cId="2362982391" sldId="270"/>
            <ac:picMk id="9" creationId="{CE51A372-2ED1-1E08-DED7-DC85D056F250}"/>
          </ac:picMkLst>
        </pc:picChg>
      </pc:sldChg>
      <pc:sldChg chg="addSp delSp modSp add mod ord">
        <pc:chgData name="Jan Andersson" userId="827f7621-8786-48ff-b105-f3b93980d1d8" providerId="ADAL" clId="{F57DB8FD-A7C9-334E-873A-E5BC2B8D92F1}" dt="2025-01-25T13:41:13.055" v="696" actId="1076"/>
        <pc:sldMkLst>
          <pc:docMk/>
          <pc:sldMk cId="3362567192" sldId="272"/>
        </pc:sldMkLst>
        <pc:spChg chg="del">
          <ac:chgData name="Jan Andersson" userId="827f7621-8786-48ff-b105-f3b93980d1d8" providerId="ADAL" clId="{F57DB8FD-A7C9-334E-873A-E5BC2B8D92F1}" dt="2025-01-25T13:39:22.191" v="691" actId="478"/>
          <ac:spMkLst>
            <pc:docMk/>
            <pc:sldMk cId="3362567192" sldId="272"/>
            <ac:spMk id="5" creationId="{4CC10AF8-DF69-E3C6-00B2-E87C6C92296E}"/>
          </ac:spMkLst>
        </pc:spChg>
        <pc:spChg chg="del">
          <ac:chgData name="Jan Andersson" userId="827f7621-8786-48ff-b105-f3b93980d1d8" providerId="ADAL" clId="{F57DB8FD-A7C9-334E-873A-E5BC2B8D92F1}" dt="2025-01-25T13:39:20.527" v="690" actId="478"/>
          <ac:spMkLst>
            <pc:docMk/>
            <pc:sldMk cId="3362567192" sldId="272"/>
            <ac:spMk id="8" creationId="{B5EAD631-4F37-E04B-75CD-AB3514817033}"/>
          </ac:spMkLst>
        </pc:spChg>
        <pc:picChg chg="add mod">
          <ac:chgData name="Jan Andersson" userId="827f7621-8786-48ff-b105-f3b93980d1d8" providerId="ADAL" clId="{F57DB8FD-A7C9-334E-873A-E5BC2B8D92F1}" dt="2025-01-25T13:41:13.055" v="696" actId="1076"/>
          <ac:picMkLst>
            <pc:docMk/>
            <pc:sldMk cId="3362567192" sldId="272"/>
            <ac:picMk id="6" creationId="{57F70568-1DB2-F4E5-5EC3-DCC9A7816C8B}"/>
          </ac:picMkLst>
        </pc:picChg>
        <pc:cxnChg chg="del">
          <ac:chgData name="Jan Andersson" userId="827f7621-8786-48ff-b105-f3b93980d1d8" providerId="ADAL" clId="{F57DB8FD-A7C9-334E-873A-E5BC2B8D92F1}" dt="2025-01-25T13:39:20.527" v="690" actId="478"/>
          <ac:cxnSpMkLst>
            <pc:docMk/>
            <pc:sldMk cId="3362567192" sldId="272"/>
            <ac:cxnSpMk id="10" creationId="{1F993902-04AC-84AA-FE22-F2C6894C5917}"/>
          </ac:cxnSpMkLst>
        </pc:cxnChg>
      </pc:sldChg>
      <pc:sldChg chg="addSp delSp modSp add mod">
        <pc:chgData name="Jan Andersson" userId="827f7621-8786-48ff-b105-f3b93980d1d8" providerId="ADAL" clId="{F57DB8FD-A7C9-334E-873A-E5BC2B8D92F1}" dt="2025-01-25T13:45:21.145" v="748" actId="1076"/>
        <pc:sldMkLst>
          <pc:docMk/>
          <pc:sldMk cId="3708616651" sldId="273"/>
        </pc:sldMkLst>
        <pc:spChg chg="del">
          <ac:chgData name="Jan Andersson" userId="827f7621-8786-48ff-b105-f3b93980d1d8" providerId="ADAL" clId="{F57DB8FD-A7C9-334E-873A-E5BC2B8D92F1}" dt="2025-01-25T13:43:56.873" v="698" actId="478"/>
          <ac:spMkLst>
            <pc:docMk/>
            <pc:sldMk cId="3708616651" sldId="273"/>
            <ac:spMk id="3" creationId="{F0600385-DAA6-90CA-92C8-DCAAF5960894}"/>
          </ac:spMkLst>
        </pc:spChg>
        <pc:spChg chg="add mod">
          <ac:chgData name="Jan Andersson" userId="827f7621-8786-48ff-b105-f3b93980d1d8" providerId="ADAL" clId="{F57DB8FD-A7C9-334E-873A-E5BC2B8D92F1}" dt="2025-01-25T13:45:21.145" v="748" actId="1076"/>
          <ac:spMkLst>
            <pc:docMk/>
            <pc:sldMk cId="3708616651" sldId="273"/>
            <ac:spMk id="7" creationId="{6F0CC9C1-52C4-B49C-B1BB-074E5DE77D4F}"/>
          </ac:spMkLst>
        </pc:spChg>
        <pc:picChg chg="add del mod">
          <ac:chgData name="Jan Andersson" userId="827f7621-8786-48ff-b105-f3b93980d1d8" providerId="ADAL" clId="{F57DB8FD-A7C9-334E-873A-E5BC2B8D92F1}" dt="2025-01-25T13:44:36.274" v="700" actId="478"/>
          <ac:picMkLst>
            <pc:docMk/>
            <pc:sldMk cId="3708616651" sldId="273"/>
            <ac:picMk id="5" creationId="{8E0E56F8-031B-78FE-9B68-13370898AF83}"/>
          </ac:picMkLst>
        </pc:picChg>
        <pc:picChg chg="add mod">
          <ac:chgData name="Jan Andersson" userId="827f7621-8786-48ff-b105-f3b93980d1d8" providerId="ADAL" clId="{F57DB8FD-A7C9-334E-873A-E5BC2B8D92F1}" dt="2025-01-25T13:44:40.465" v="702" actId="1076"/>
          <ac:picMkLst>
            <pc:docMk/>
            <pc:sldMk cId="3708616651" sldId="273"/>
            <ac:picMk id="6" creationId="{70FEAF64-4D7C-D10E-9644-6057D3C53696}"/>
          </ac:picMkLst>
        </pc:picChg>
      </pc:sldChg>
      <pc:sldChg chg="new del">
        <pc:chgData name="Jan Andersson" userId="827f7621-8786-48ff-b105-f3b93980d1d8" providerId="ADAL" clId="{F57DB8FD-A7C9-334E-873A-E5BC2B8D92F1}" dt="2025-01-25T13:49:20.343" v="750" actId="680"/>
        <pc:sldMkLst>
          <pc:docMk/>
          <pc:sldMk cId="4071212300" sldId="274"/>
        </pc:sldMkLst>
      </pc:sldChg>
    </pc:docChg>
  </pc:docChgLst>
  <pc:docChgLst>
    <pc:chgData name="Martin Horák" userId="S::400492@muni.cz::89e1f8a9-1d87-4066-922e-3d799f71070d" providerId="AD" clId="Web-{E978E4A2-D1B9-4DCC-9543-576BE2FE83AB}"/>
    <pc:docChg chg="addSld delSld modSld">
      <pc:chgData name="Martin Horák" userId="S::400492@muni.cz::89e1f8a9-1d87-4066-922e-3d799f71070d" providerId="AD" clId="Web-{E978E4A2-D1B9-4DCC-9543-576BE2FE83AB}" dt="2025-01-25T13:10:06.074" v="18" actId="20577"/>
      <pc:docMkLst>
        <pc:docMk/>
      </pc:docMkLst>
      <pc:sldChg chg="modSp">
        <pc:chgData name="Martin Horák" userId="S::400492@muni.cz::89e1f8a9-1d87-4066-922e-3d799f71070d" providerId="AD" clId="Web-{E978E4A2-D1B9-4DCC-9543-576BE2FE83AB}" dt="2025-01-25T13:10:06.074" v="18" actId="20577"/>
        <pc:sldMkLst>
          <pc:docMk/>
          <pc:sldMk cId="2362982391" sldId="270"/>
        </pc:sldMkLst>
        <pc:spChg chg="mod">
          <ac:chgData name="Martin Horák" userId="S::400492@muni.cz::89e1f8a9-1d87-4066-922e-3d799f71070d" providerId="AD" clId="Web-{E978E4A2-D1B9-4DCC-9543-576BE2FE83AB}" dt="2025-01-25T13:10:06.074" v="18" actId="20577"/>
          <ac:spMkLst>
            <pc:docMk/>
            <pc:sldMk cId="2362982391" sldId="270"/>
            <ac:spMk id="5" creationId="{AB55FDF0-7941-0D55-FB45-9EE914BB65E7}"/>
          </ac:spMkLst>
        </pc:spChg>
      </pc:sldChg>
      <pc:sldChg chg="new del">
        <pc:chgData name="Martin Horák" userId="S::400492@muni.cz::89e1f8a9-1d87-4066-922e-3d799f71070d" providerId="AD" clId="Web-{E978E4A2-D1B9-4DCC-9543-576BE2FE83AB}" dt="2025-01-25T13:09:54.246" v="1"/>
        <pc:sldMkLst>
          <pc:docMk/>
          <pc:sldMk cId="3725374958" sldId="271"/>
        </pc:sldMkLst>
      </pc:sldChg>
    </pc:docChg>
  </pc:docChgLst>
  <pc:docChgLst>
    <pc:chgData name="Nicol Masariková" userId="S::565884@muni.cz::bf4ef204-f76f-4b5c-b2b7-343b317ba504" providerId="AD" clId="Web-{E8F9E420-6FC9-9909-4559-AFC79436D3A2}"/>
    <pc:docChg chg="addSld">
      <pc:chgData name="Nicol Masariková" userId="S::565884@muni.cz::bf4ef204-f76f-4b5c-b2b7-343b317ba504" providerId="AD" clId="Web-{E8F9E420-6FC9-9909-4559-AFC79436D3A2}" dt="2025-01-25T12:27:48.079" v="1"/>
      <pc:docMkLst>
        <pc:docMk/>
      </pc:docMkLst>
      <pc:sldChg chg="new">
        <pc:chgData name="Nicol Masariková" userId="S::565884@muni.cz::bf4ef204-f76f-4b5c-b2b7-343b317ba504" providerId="AD" clId="Web-{E8F9E420-6FC9-9909-4559-AFC79436D3A2}" dt="2025-01-25T12:27:47.626" v="0"/>
        <pc:sldMkLst>
          <pc:docMk/>
          <pc:sldMk cId="3222594109" sldId="257"/>
        </pc:sldMkLst>
      </pc:sldChg>
      <pc:sldChg chg="new">
        <pc:chgData name="Nicol Masariková" userId="S::565884@muni.cz::bf4ef204-f76f-4b5c-b2b7-343b317ba504" providerId="AD" clId="Web-{E8F9E420-6FC9-9909-4559-AFC79436D3A2}" dt="2025-01-25T12:27:48.079" v="1"/>
        <pc:sldMkLst>
          <pc:docMk/>
          <pc:sldMk cId="1625462593" sldId="258"/>
        </pc:sldMkLst>
      </pc:sldChg>
    </pc:docChg>
  </pc:docChgLst>
  <pc:docChgLst>
    <pc:chgData name="Pavel Andrašší" userId="S::263098@muni.cz::2a0292d5-b8bb-4822-a04c-0d736d528542" providerId="AD" clId="Web-{14D10FEE-9AA0-6979-FCB9-A119802D6CA7}"/>
    <pc:docChg chg="modSld">
      <pc:chgData name="Pavel Andrašší" userId="S::263098@muni.cz::2a0292d5-b8bb-4822-a04c-0d736d528542" providerId="AD" clId="Web-{14D10FEE-9AA0-6979-FCB9-A119802D6CA7}" dt="2025-01-25T13:28:33.669" v="1" actId="1076"/>
      <pc:docMkLst>
        <pc:docMk/>
      </pc:docMkLst>
      <pc:sldChg chg="addSp modSp modMedia addAnim">
        <pc:chgData name="Pavel Andrašší" userId="S::263098@muni.cz::2a0292d5-b8bb-4822-a04c-0d736d528542" providerId="AD" clId="Web-{14D10FEE-9AA0-6979-FCB9-A119802D6CA7}" dt="2025-01-25T13:28:33.669" v="1" actId="1076"/>
        <pc:sldMkLst>
          <pc:docMk/>
          <pc:sldMk cId="531895301" sldId="268"/>
        </pc:sldMkLst>
        <pc:picChg chg="add mod">
          <ac:chgData name="Pavel Andrašší" userId="S::263098@muni.cz::2a0292d5-b8bb-4822-a04c-0d736d528542" providerId="AD" clId="Web-{14D10FEE-9AA0-6979-FCB9-A119802D6CA7}" dt="2025-01-25T13:28:33.669" v="1" actId="1076"/>
          <ac:picMkLst>
            <pc:docMk/>
            <pc:sldMk cId="531895301" sldId="268"/>
            <ac:picMk id="4" creationId="{3C001DD2-055C-0BF8-C3B4-36676652AD20}"/>
          </ac:picMkLst>
        </pc:picChg>
      </pc:sldChg>
    </pc:docChg>
  </pc:docChgLst>
  <pc:docChgLst>
    <pc:chgData name="Markéta Filipenská" userId="1d14c748-42f8-4ad2-a878-5884ab0edd93" providerId="ADAL" clId="{9C7F81BD-E680-0A44-8E4B-A09DE612A080}"/>
    <pc:docChg chg="undo custSel addSld delSld modSld">
      <pc:chgData name="Markéta Filipenská" userId="1d14c748-42f8-4ad2-a878-5884ab0edd93" providerId="ADAL" clId="{9C7F81BD-E680-0A44-8E4B-A09DE612A080}" dt="2025-01-25T13:14:26.346" v="69" actId="20577"/>
      <pc:docMkLst>
        <pc:docMk/>
      </pc:docMkLst>
      <pc:sldChg chg="modSp">
        <pc:chgData name="Markéta Filipenská" userId="1d14c748-42f8-4ad2-a878-5884ab0edd93" providerId="ADAL" clId="{9C7F81BD-E680-0A44-8E4B-A09DE612A080}" dt="2025-01-25T12:45:17.144" v="24" actId="20577"/>
        <pc:sldMkLst>
          <pc:docMk/>
          <pc:sldMk cId="2756051388" sldId="256"/>
        </pc:sldMkLst>
        <pc:spChg chg="mod">
          <ac:chgData name="Markéta Filipenská" userId="1d14c748-42f8-4ad2-a878-5884ab0edd93" providerId="ADAL" clId="{9C7F81BD-E680-0A44-8E4B-A09DE612A080}" dt="2025-01-25T12:45:17.144" v="24" actId="20577"/>
          <ac:spMkLst>
            <pc:docMk/>
            <pc:sldMk cId="2756051388" sldId="256"/>
            <ac:spMk id="8" creationId="{9D59F0BE-C205-423E-DEE5-401354F3C61E}"/>
          </ac:spMkLst>
        </pc:spChg>
      </pc:sldChg>
      <pc:sldChg chg="modSp">
        <pc:chgData name="Markéta Filipenská" userId="1d14c748-42f8-4ad2-a878-5884ab0edd93" providerId="ADAL" clId="{9C7F81BD-E680-0A44-8E4B-A09DE612A080}" dt="2025-01-25T12:44:56.405" v="20" actId="20577"/>
        <pc:sldMkLst>
          <pc:docMk/>
          <pc:sldMk cId="609401799" sldId="261"/>
        </pc:sldMkLst>
        <pc:spChg chg="mod">
          <ac:chgData name="Markéta Filipenská" userId="1d14c748-42f8-4ad2-a878-5884ab0edd93" providerId="ADAL" clId="{9C7F81BD-E680-0A44-8E4B-A09DE612A080}" dt="2025-01-25T12:44:56.405" v="20" actId="20577"/>
          <ac:spMkLst>
            <pc:docMk/>
            <pc:sldMk cId="609401799" sldId="261"/>
            <ac:spMk id="3" creationId="{671B4BCE-8625-F593-3F37-58A51EF7DADF}"/>
          </ac:spMkLst>
        </pc:spChg>
      </pc:sldChg>
      <pc:sldChg chg="modSp">
        <pc:chgData name="Markéta Filipenská" userId="1d14c748-42f8-4ad2-a878-5884ab0edd93" providerId="ADAL" clId="{9C7F81BD-E680-0A44-8E4B-A09DE612A080}" dt="2025-01-25T13:14:26.346" v="69" actId="20577"/>
        <pc:sldMkLst>
          <pc:docMk/>
          <pc:sldMk cId="1552995074" sldId="269"/>
        </pc:sldMkLst>
        <pc:spChg chg="mod">
          <ac:chgData name="Markéta Filipenská" userId="1d14c748-42f8-4ad2-a878-5884ab0edd93" providerId="ADAL" clId="{9C7F81BD-E680-0A44-8E4B-A09DE612A080}" dt="2025-01-25T13:07:05.305" v="32" actId="1076"/>
          <ac:spMkLst>
            <pc:docMk/>
            <pc:sldMk cId="1552995074" sldId="269"/>
            <ac:spMk id="4" creationId="{CE66E5EA-29E6-2345-D6A1-54A88BB6F94A}"/>
          </ac:spMkLst>
        </pc:spChg>
        <pc:spChg chg="mod">
          <ac:chgData name="Markéta Filipenská" userId="1d14c748-42f8-4ad2-a878-5884ab0edd93" providerId="ADAL" clId="{9C7F81BD-E680-0A44-8E4B-A09DE612A080}" dt="2025-01-25T13:07:00.944" v="30" actId="20577"/>
          <ac:spMkLst>
            <pc:docMk/>
            <pc:sldMk cId="1552995074" sldId="269"/>
            <ac:spMk id="6" creationId="{B5D623AA-3B63-FDC9-C004-27A91BD749BA}"/>
          </ac:spMkLst>
        </pc:spChg>
        <pc:spChg chg="mod">
          <ac:chgData name="Markéta Filipenská" userId="1d14c748-42f8-4ad2-a878-5884ab0edd93" providerId="ADAL" clId="{9C7F81BD-E680-0A44-8E4B-A09DE612A080}" dt="2025-01-25T13:08:28.226" v="67" actId="20577"/>
          <ac:spMkLst>
            <pc:docMk/>
            <pc:sldMk cId="1552995074" sldId="269"/>
            <ac:spMk id="9" creationId="{F6426109-BB64-E766-E461-234307F2FD8A}"/>
          </ac:spMkLst>
        </pc:spChg>
        <pc:spChg chg="mod">
          <ac:chgData name="Markéta Filipenská" userId="1d14c748-42f8-4ad2-a878-5884ab0edd93" providerId="ADAL" clId="{9C7F81BD-E680-0A44-8E4B-A09DE612A080}" dt="2025-01-25T13:14:26.346" v="69" actId="20577"/>
          <ac:spMkLst>
            <pc:docMk/>
            <pc:sldMk cId="1552995074" sldId="269"/>
            <ac:spMk id="10" creationId="{59F3B014-5949-EFB5-69A9-0B4BF940CFFC}"/>
          </ac:spMkLst>
        </pc:spChg>
      </pc:sldChg>
      <pc:sldChg chg="new del">
        <pc:chgData name="Markéta Filipenská" userId="1d14c748-42f8-4ad2-a878-5884ab0edd93" providerId="ADAL" clId="{9C7F81BD-E680-0A44-8E4B-A09DE612A080}" dt="2025-01-25T12:54:24.435" v="26" actId="680"/>
        <pc:sldMkLst>
          <pc:docMk/>
          <pc:sldMk cId="2095976584" sldId="269"/>
        </pc:sldMkLst>
      </pc:sldChg>
    </pc:docChg>
  </pc:docChgLst>
  <pc:docChgLst>
    <pc:chgData name="Nicol Masariková" userId="bf4ef204-f76f-4b5c-b2b7-343b317ba504" providerId="ADAL" clId="{4028FD89-DD55-D841-9286-6548D42D9C08}"/>
    <pc:docChg chg="undo custSel addSld delSld modSld sldOrd">
      <pc:chgData name="Nicol Masariková" userId="bf4ef204-f76f-4b5c-b2b7-343b317ba504" providerId="ADAL" clId="{4028FD89-DD55-D841-9286-6548D42D9C08}" dt="2025-01-25T13:24:30.005" v="1141" actId="208"/>
      <pc:docMkLst>
        <pc:docMk/>
      </pc:docMkLst>
      <pc:sldChg chg="addSp delSp modSp mod">
        <pc:chgData name="Nicol Masariková" userId="bf4ef204-f76f-4b5c-b2b7-343b317ba504" providerId="ADAL" clId="{4028FD89-DD55-D841-9286-6548D42D9C08}" dt="2025-01-25T12:37:20.803" v="455" actId="1076"/>
        <pc:sldMkLst>
          <pc:docMk/>
          <pc:sldMk cId="2756051388" sldId="256"/>
        </pc:sldMkLst>
        <pc:spChg chg="mod">
          <ac:chgData name="Nicol Masariková" userId="bf4ef204-f76f-4b5c-b2b7-343b317ba504" providerId="ADAL" clId="{4028FD89-DD55-D841-9286-6548D42D9C08}" dt="2025-01-25T12:28:16.120" v="16" actId="1076"/>
          <ac:spMkLst>
            <pc:docMk/>
            <pc:sldMk cId="2756051388" sldId="256"/>
            <ac:spMk id="2" creationId="{DB691953-B136-F8A8-07A7-E1E0A1B4D9C9}"/>
          </ac:spMkLst>
        </pc:spChg>
        <pc:spChg chg="mod">
          <ac:chgData name="Nicol Masariková" userId="bf4ef204-f76f-4b5c-b2b7-343b317ba504" providerId="ADAL" clId="{4028FD89-DD55-D841-9286-6548D42D9C08}" dt="2025-01-25T12:35:09.663" v="395"/>
          <ac:spMkLst>
            <pc:docMk/>
            <pc:sldMk cId="2756051388" sldId="256"/>
            <ac:spMk id="3" creationId="{12C1CEDE-DED4-1892-9822-A99E2752876C}"/>
          </ac:spMkLst>
        </pc:spChg>
        <pc:spChg chg="add del mod">
          <ac:chgData name="Nicol Masariková" userId="bf4ef204-f76f-4b5c-b2b7-343b317ba504" providerId="ADAL" clId="{4028FD89-DD55-D841-9286-6548D42D9C08}" dt="2025-01-25T12:35:02.832" v="392" actId="1076"/>
          <ac:spMkLst>
            <pc:docMk/>
            <pc:sldMk cId="2756051388" sldId="256"/>
            <ac:spMk id="4" creationId="{345A8243-296E-621F-7DDC-80A3A01EB47D}"/>
          </ac:spMkLst>
        </pc:spChg>
        <pc:spChg chg="add del mod">
          <ac:chgData name="Nicol Masariková" userId="bf4ef204-f76f-4b5c-b2b7-343b317ba504" providerId="ADAL" clId="{4028FD89-DD55-D841-9286-6548D42D9C08}" dt="2025-01-25T12:35:01.011" v="390"/>
          <ac:spMkLst>
            <pc:docMk/>
            <pc:sldMk cId="2756051388" sldId="256"/>
            <ac:spMk id="6" creationId="{4101DE0C-45BF-A5CA-5214-966C1205FDFF}"/>
          </ac:spMkLst>
        </pc:spChg>
        <pc:spChg chg="add mod">
          <ac:chgData name="Nicol Masariková" userId="bf4ef204-f76f-4b5c-b2b7-343b317ba504" providerId="ADAL" clId="{4028FD89-DD55-D841-9286-6548D42D9C08}" dt="2025-01-25T12:35:26.273" v="397" actId="207"/>
          <ac:spMkLst>
            <pc:docMk/>
            <pc:sldMk cId="2756051388" sldId="256"/>
            <ac:spMk id="7" creationId="{9C0C1472-9067-FF28-D3BE-217E846BD0F1}"/>
          </ac:spMkLst>
        </pc:spChg>
        <pc:spChg chg="add mod">
          <ac:chgData name="Nicol Masariková" userId="bf4ef204-f76f-4b5c-b2b7-343b317ba504" providerId="ADAL" clId="{4028FD89-DD55-D841-9286-6548D42D9C08}" dt="2025-01-25T12:37:14.255" v="453" actId="1076"/>
          <ac:spMkLst>
            <pc:docMk/>
            <pc:sldMk cId="2756051388" sldId="256"/>
            <ac:spMk id="8" creationId="{9D59F0BE-C205-423E-DEE5-401354F3C61E}"/>
          </ac:spMkLst>
        </pc:spChg>
        <pc:picChg chg="add del">
          <ac:chgData name="Nicol Masariková" userId="bf4ef204-f76f-4b5c-b2b7-343b317ba504" providerId="ADAL" clId="{4028FD89-DD55-D841-9286-6548D42D9C08}" dt="2025-01-25T12:29:20.928" v="22" actId="478"/>
          <ac:picMkLst>
            <pc:docMk/>
            <pc:sldMk cId="2756051388" sldId="256"/>
            <ac:picMk id="5" creationId="{56FF64E4-599E-0B71-E738-E41F397E2E89}"/>
          </ac:picMkLst>
        </pc:picChg>
        <pc:cxnChg chg="add mod">
          <ac:chgData name="Nicol Masariková" userId="bf4ef204-f76f-4b5c-b2b7-343b317ba504" providerId="ADAL" clId="{4028FD89-DD55-D841-9286-6548D42D9C08}" dt="2025-01-25T12:37:20.803" v="455" actId="1076"/>
          <ac:cxnSpMkLst>
            <pc:docMk/>
            <pc:sldMk cId="2756051388" sldId="256"/>
            <ac:cxnSpMk id="10" creationId="{171E56C2-B33F-7D44-5D79-9BDC844556E9}"/>
          </ac:cxnSpMkLst>
        </pc:cxnChg>
      </pc:sldChg>
      <pc:sldChg chg="modSp del">
        <pc:chgData name="Nicol Masariková" userId="bf4ef204-f76f-4b5c-b2b7-343b317ba504" providerId="ADAL" clId="{4028FD89-DD55-D841-9286-6548D42D9C08}" dt="2025-01-25T12:35:32.690" v="402" actId="2696"/>
        <pc:sldMkLst>
          <pc:docMk/>
          <pc:sldMk cId="3222594109" sldId="257"/>
        </pc:sldMkLst>
        <pc:spChg chg="mod">
          <ac:chgData name="Nicol Masariková" userId="bf4ef204-f76f-4b5c-b2b7-343b317ba504" providerId="ADAL" clId="{4028FD89-DD55-D841-9286-6548D42D9C08}" dt="2025-01-25T12:35:09.663" v="395"/>
          <ac:spMkLst>
            <pc:docMk/>
            <pc:sldMk cId="3222594109" sldId="257"/>
            <ac:spMk id="2" creationId="{D0AB7B5D-C174-5A7C-6E91-E2951FC5ECBB}"/>
          </ac:spMkLst>
        </pc:spChg>
        <pc:spChg chg="mod">
          <ac:chgData name="Nicol Masariková" userId="bf4ef204-f76f-4b5c-b2b7-343b317ba504" providerId="ADAL" clId="{4028FD89-DD55-D841-9286-6548D42D9C08}" dt="2025-01-25T12:35:09.663" v="395"/>
          <ac:spMkLst>
            <pc:docMk/>
            <pc:sldMk cId="3222594109" sldId="257"/>
            <ac:spMk id="3" creationId="{04DC23ED-F261-2C1B-2D58-F9A6E1D89E51}"/>
          </ac:spMkLst>
        </pc:spChg>
      </pc:sldChg>
      <pc:sldChg chg="modSp del">
        <pc:chgData name="Nicol Masariková" userId="bf4ef204-f76f-4b5c-b2b7-343b317ba504" providerId="ADAL" clId="{4028FD89-DD55-D841-9286-6548D42D9C08}" dt="2025-01-25T12:35:32.863" v="403" actId="2696"/>
        <pc:sldMkLst>
          <pc:docMk/>
          <pc:sldMk cId="1625462593" sldId="258"/>
        </pc:sldMkLst>
        <pc:spChg chg="mod">
          <ac:chgData name="Nicol Masariková" userId="bf4ef204-f76f-4b5c-b2b7-343b317ba504" providerId="ADAL" clId="{4028FD89-DD55-D841-9286-6548D42D9C08}" dt="2025-01-25T12:35:09.663" v="395"/>
          <ac:spMkLst>
            <pc:docMk/>
            <pc:sldMk cId="1625462593" sldId="258"/>
            <ac:spMk id="2" creationId="{833E1B1F-6EAB-765C-AF5D-9194D2CBA3E2}"/>
          </ac:spMkLst>
        </pc:spChg>
        <pc:spChg chg="mod">
          <ac:chgData name="Nicol Masariková" userId="bf4ef204-f76f-4b5c-b2b7-343b317ba504" providerId="ADAL" clId="{4028FD89-DD55-D841-9286-6548D42D9C08}" dt="2025-01-25T12:35:09.663" v="395"/>
          <ac:spMkLst>
            <pc:docMk/>
            <pc:sldMk cId="1625462593" sldId="258"/>
            <ac:spMk id="3" creationId="{7D554C08-8E7D-21FB-B242-C9AEFBE4240F}"/>
          </ac:spMkLst>
        </pc:spChg>
      </pc:sldChg>
      <pc:sldChg chg="addSp delSp modSp new mod ord setBg delDesignElem">
        <pc:chgData name="Nicol Masariková" userId="bf4ef204-f76f-4b5c-b2b7-343b317ba504" providerId="ADAL" clId="{4028FD89-DD55-D841-9286-6548D42D9C08}" dt="2025-01-25T12:45:04.694" v="549" actId="1076"/>
        <pc:sldMkLst>
          <pc:docMk/>
          <pc:sldMk cId="409344548" sldId="259"/>
        </pc:sldMkLst>
        <pc:spChg chg="del">
          <ac:chgData name="Nicol Masariková" userId="bf4ef204-f76f-4b5c-b2b7-343b317ba504" providerId="ADAL" clId="{4028FD89-DD55-D841-9286-6548D42D9C08}" dt="2025-01-25T12:29:50.050" v="28" actId="26606"/>
          <ac:spMkLst>
            <pc:docMk/>
            <pc:sldMk cId="409344548" sldId="259"/>
            <ac:spMk id="2" creationId="{11AE00FD-EC66-A894-FD8C-213E6949FE2A}"/>
          </ac:spMkLst>
        </pc:spChg>
        <pc:spChg chg="del">
          <ac:chgData name="Nicol Masariková" userId="bf4ef204-f76f-4b5c-b2b7-343b317ba504" providerId="ADAL" clId="{4028FD89-DD55-D841-9286-6548D42D9C08}" dt="2025-01-25T12:29:50.050" v="28" actId="26606"/>
          <ac:spMkLst>
            <pc:docMk/>
            <pc:sldMk cId="409344548" sldId="259"/>
            <ac:spMk id="3" creationId="{F7DAFE78-06D3-BDD0-5264-8385B04BB680}"/>
          </ac:spMkLst>
        </pc:spChg>
        <pc:spChg chg="add del">
          <ac:chgData name="Nicol Masariková" userId="bf4ef204-f76f-4b5c-b2b7-343b317ba504" providerId="ADAL" clId="{4028FD89-DD55-D841-9286-6548D42D9C08}" dt="2025-01-25T12:34:29.985" v="380"/>
          <ac:spMkLst>
            <pc:docMk/>
            <pc:sldMk cId="409344548" sldId="259"/>
            <ac:spMk id="9" creationId="{42A4FC2C-047E-45A5-965D-8E1E3BF09BC6}"/>
          </ac:spMkLst>
        </pc:spChg>
        <pc:picChg chg="add mod">
          <ac:chgData name="Nicol Masariková" userId="bf4ef204-f76f-4b5c-b2b7-343b317ba504" providerId="ADAL" clId="{4028FD89-DD55-D841-9286-6548D42D9C08}" dt="2025-01-25T12:45:04.694" v="549" actId="1076"/>
          <ac:picMkLst>
            <pc:docMk/>
            <pc:sldMk cId="409344548" sldId="259"/>
            <ac:picMk id="4" creationId="{B8EEE846-42C5-2C1B-9A5B-75EA4804FB6F}"/>
          </ac:picMkLst>
        </pc:picChg>
      </pc:sldChg>
      <pc:sldChg chg="delSp modSp new del mod">
        <pc:chgData name="Nicol Masariková" userId="bf4ef204-f76f-4b5c-b2b7-343b317ba504" providerId="ADAL" clId="{4028FD89-DD55-D841-9286-6548D42D9C08}" dt="2025-01-25T12:34:48.607" v="382" actId="2696"/>
        <pc:sldMkLst>
          <pc:docMk/>
          <pc:sldMk cId="3996251535" sldId="260"/>
        </pc:sldMkLst>
        <pc:spChg chg="del">
          <ac:chgData name="Nicol Masariková" userId="bf4ef204-f76f-4b5c-b2b7-343b317ba504" providerId="ADAL" clId="{4028FD89-DD55-D841-9286-6548D42D9C08}" dt="2025-01-25T12:34:20.668" v="378" actId="478"/>
          <ac:spMkLst>
            <pc:docMk/>
            <pc:sldMk cId="3996251535" sldId="260"/>
            <ac:spMk id="2" creationId="{B845228F-8156-93CF-2DE5-642E20110763}"/>
          </ac:spMkLst>
        </pc:spChg>
        <pc:spChg chg="del mod">
          <ac:chgData name="Nicol Masariková" userId="bf4ef204-f76f-4b5c-b2b7-343b317ba504" providerId="ADAL" clId="{4028FD89-DD55-D841-9286-6548D42D9C08}" dt="2025-01-25T12:34:31.506" v="381" actId="478"/>
          <ac:spMkLst>
            <pc:docMk/>
            <pc:sldMk cId="3996251535" sldId="260"/>
            <ac:spMk id="3" creationId="{BD4DD652-416D-4104-C275-A529FDC7C457}"/>
          </ac:spMkLst>
        </pc:spChg>
      </pc:sldChg>
      <pc:sldChg chg="addSp delSp modSp add mod setBg delDesignElem">
        <pc:chgData name="Nicol Masariková" userId="bf4ef204-f76f-4b5c-b2b7-343b317ba504" providerId="ADAL" clId="{4028FD89-DD55-D841-9286-6548D42D9C08}" dt="2025-01-25T12:35:37.957" v="405" actId="207"/>
        <pc:sldMkLst>
          <pc:docMk/>
          <pc:sldMk cId="609401799" sldId="261"/>
        </pc:sldMkLst>
        <pc:spChg chg="add mod">
          <ac:chgData name="Nicol Masariková" userId="bf4ef204-f76f-4b5c-b2b7-343b317ba504" providerId="ADAL" clId="{4028FD89-DD55-D841-9286-6548D42D9C08}" dt="2025-01-25T12:35:37.957" v="405" actId="207"/>
          <ac:spMkLst>
            <pc:docMk/>
            <pc:sldMk cId="609401799" sldId="261"/>
            <ac:spMk id="2" creationId="{10C06F0F-3EEE-9711-95B6-69671B9C642E}"/>
          </ac:spMkLst>
        </pc:spChg>
        <pc:spChg chg="add mod">
          <ac:chgData name="Nicol Masariková" userId="bf4ef204-f76f-4b5c-b2b7-343b317ba504" providerId="ADAL" clId="{4028FD89-DD55-D841-9286-6548D42D9C08}" dt="2025-01-25T12:34:17.404" v="377" actId="20577"/>
          <ac:spMkLst>
            <pc:docMk/>
            <pc:sldMk cId="609401799" sldId="261"/>
            <ac:spMk id="3" creationId="{671B4BCE-8625-F593-3F37-58A51EF7DADF}"/>
          </ac:spMkLst>
        </pc:spChg>
        <pc:spChg chg="del">
          <ac:chgData name="Nicol Masariková" userId="bf4ef204-f76f-4b5c-b2b7-343b317ba504" providerId="ADAL" clId="{4028FD89-DD55-D841-9286-6548D42D9C08}" dt="2025-01-25T12:30:05.266" v="32"/>
          <ac:spMkLst>
            <pc:docMk/>
            <pc:sldMk cId="609401799" sldId="261"/>
            <ac:spMk id="9" creationId="{42A4FC2C-047E-45A5-965D-8E1E3BF09BC6}"/>
          </ac:spMkLst>
        </pc:spChg>
        <pc:picChg chg="mod modCrop">
          <ac:chgData name="Nicol Masariková" userId="bf4ef204-f76f-4b5c-b2b7-343b317ba504" providerId="ADAL" clId="{4028FD89-DD55-D841-9286-6548D42D9C08}" dt="2025-01-25T12:30:43.709" v="38" actId="18131"/>
          <ac:picMkLst>
            <pc:docMk/>
            <pc:sldMk cId="609401799" sldId="261"/>
            <ac:picMk id="4" creationId="{B8EEE846-42C5-2C1B-9A5B-75EA4804FB6F}"/>
          </ac:picMkLst>
        </pc:picChg>
      </pc:sldChg>
      <pc:sldChg chg="modSp new del">
        <pc:chgData name="Nicol Masariková" userId="bf4ef204-f76f-4b5c-b2b7-343b317ba504" providerId="ADAL" clId="{4028FD89-DD55-D841-9286-6548D42D9C08}" dt="2025-01-25T12:35:32.548" v="401" actId="2696"/>
        <pc:sldMkLst>
          <pc:docMk/>
          <pc:sldMk cId="2015055807" sldId="262"/>
        </pc:sldMkLst>
        <pc:spChg chg="mod">
          <ac:chgData name="Nicol Masariková" userId="bf4ef204-f76f-4b5c-b2b7-343b317ba504" providerId="ADAL" clId="{4028FD89-DD55-D841-9286-6548D42D9C08}" dt="2025-01-25T12:35:09.663" v="395"/>
          <ac:spMkLst>
            <pc:docMk/>
            <pc:sldMk cId="2015055807" sldId="262"/>
            <ac:spMk id="2" creationId="{EED49D0C-9D6C-5B53-0E8D-3B5FE8EDF7E4}"/>
          </ac:spMkLst>
        </pc:spChg>
        <pc:spChg chg="mod">
          <ac:chgData name="Nicol Masariková" userId="bf4ef204-f76f-4b5c-b2b7-343b317ba504" providerId="ADAL" clId="{4028FD89-DD55-D841-9286-6548D42D9C08}" dt="2025-01-25T12:35:09.663" v="395"/>
          <ac:spMkLst>
            <pc:docMk/>
            <pc:sldMk cId="2015055807" sldId="262"/>
            <ac:spMk id="3" creationId="{5BA9C5BF-12D4-BAE3-316C-C686DAC93EC2}"/>
          </ac:spMkLst>
        </pc:spChg>
      </pc:sldChg>
      <pc:sldChg chg="addSp delSp modSp add mod">
        <pc:chgData name="Nicol Masariková" userId="bf4ef204-f76f-4b5c-b2b7-343b317ba504" providerId="ADAL" clId="{4028FD89-DD55-D841-9286-6548D42D9C08}" dt="2025-01-25T13:18:51.987" v="1092" actId="1076"/>
        <pc:sldMkLst>
          <pc:docMk/>
          <pc:sldMk cId="449093955" sldId="263"/>
        </pc:sldMkLst>
        <pc:spChg chg="del mod">
          <ac:chgData name="Nicol Masariková" userId="bf4ef204-f76f-4b5c-b2b7-343b317ba504" providerId="ADAL" clId="{4028FD89-DD55-D841-9286-6548D42D9C08}" dt="2025-01-25T12:37:40.103" v="459" actId="478"/>
          <ac:spMkLst>
            <pc:docMk/>
            <pc:sldMk cId="449093955" sldId="263"/>
            <ac:spMk id="4" creationId="{345A8243-296E-621F-7DDC-80A3A01EB47D}"/>
          </ac:spMkLst>
        </pc:spChg>
        <pc:spChg chg="mod">
          <ac:chgData name="Nicol Masariková" userId="bf4ef204-f76f-4b5c-b2b7-343b317ba504" providerId="ADAL" clId="{4028FD89-DD55-D841-9286-6548D42D9C08}" dt="2025-01-25T13:18:09.470" v="1081" actId="207"/>
          <ac:spMkLst>
            <pc:docMk/>
            <pc:sldMk cId="449093955" sldId="263"/>
            <ac:spMk id="5" creationId="{753B4878-FD6D-484B-CD27-CC73E9E61BAC}"/>
          </ac:spMkLst>
        </pc:spChg>
        <pc:spChg chg="mod">
          <ac:chgData name="Nicol Masariková" userId="bf4ef204-f76f-4b5c-b2b7-343b317ba504" providerId="ADAL" clId="{4028FD89-DD55-D841-9286-6548D42D9C08}" dt="2025-01-25T13:18:43.250" v="1089" actId="1076"/>
          <ac:spMkLst>
            <pc:docMk/>
            <pc:sldMk cId="449093955" sldId="263"/>
            <ac:spMk id="6" creationId="{2261FEA1-5B8A-E350-072D-9C597ADDB605}"/>
          </ac:spMkLst>
        </pc:spChg>
        <pc:spChg chg="add del">
          <ac:chgData name="Nicol Masariková" userId="bf4ef204-f76f-4b5c-b2b7-343b317ba504" providerId="ADAL" clId="{4028FD89-DD55-D841-9286-6548D42D9C08}" dt="2025-01-25T12:37:45.239" v="462" actId="478"/>
          <ac:spMkLst>
            <pc:docMk/>
            <pc:sldMk cId="449093955" sldId="263"/>
            <ac:spMk id="6" creationId="{F8298192-AFB2-3E17-4532-2A2D89ABBC33}"/>
          </ac:spMkLst>
        </pc:spChg>
        <pc:spChg chg="mod">
          <ac:chgData name="Nicol Masariková" userId="bf4ef204-f76f-4b5c-b2b7-343b317ba504" providerId="ADAL" clId="{4028FD89-DD55-D841-9286-6548D42D9C08}" dt="2025-01-25T12:38:08.945" v="467" actId="1076"/>
          <ac:spMkLst>
            <pc:docMk/>
            <pc:sldMk cId="449093955" sldId="263"/>
            <ac:spMk id="7" creationId="{9C0C1472-9067-FF28-D3BE-217E846BD0F1}"/>
          </ac:spMkLst>
        </pc:spChg>
        <pc:spChg chg="add del">
          <ac:chgData name="Nicol Masariková" userId="bf4ef204-f76f-4b5c-b2b7-343b317ba504" providerId="ADAL" clId="{4028FD89-DD55-D841-9286-6548D42D9C08}" dt="2025-01-25T12:37:59.416" v="464" actId="478"/>
          <ac:spMkLst>
            <pc:docMk/>
            <pc:sldMk cId="449093955" sldId="263"/>
            <ac:spMk id="9" creationId="{C333E50A-C9A0-F602-7621-C33C612CDA32}"/>
          </ac:spMkLst>
        </pc:spChg>
        <pc:picChg chg="add mod">
          <ac:chgData name="Nicol Masariková" userId="bf4ef204-f76f-4b5c-b2b7-343b317ba504" providerId="ADAL" clId="{4028FD89-DD55-D841-9286-6548D42D9C08}" dt="2025-01-25T12:39:33.174" v="485" actId="1076"/>
          <ac:picMkLst>
            <pc:docMk/>
            <pc:sldMk cId="449093955" sldId="263"/>
            <ac:picMk id="10" creationId="{ED273459-76E6-5ED4-21D9-F8D9C32B2345}"/>
          </ac:picMkLst>
        </pc:picChg>
        <pc:picChg chg="mod">
          <ac:chgData name="Nicol Masariková" userId="bf4ef204-f76f-4b5c-b2b7-343b317ba504" providerId="ADAL" clId="{4028FD89-DD55-D841-9286-6548D42D9C08}" dt="2025-01-25T13:18:47.243" v="1091" actId="1076"/>
          <ac:picMkLst>
            <pc:docMk/>
            <pc:sldMk cId="449093955" sldId="263"/>
            <ac:picMk id="1026" creationId="{D2A49133-1487-11E3-4A56-5BD6C3FAA520}"/>
          </ac:picMkLst>
        </pc:picChg>
        <pc:picChg chg="mod">
          <ac:chgData name="Nicol Masariková" userId="bf4ef204-f76f-4b5c-b2b7-343b317ba504" providerId="ADAL" clId="{4028FD89-DD55-D841-9286-6548D42D9C08}" dt="2025-01-25T13:18:51.987" v="1092" actId="1076"/>
          <ac:picMkLst>
            <pc:docMk/>
            <pc:sldMk cId="449093955" sldId="263"/>
            <ac:picMk id="1028" creationId="{022BCEB8-DC25-D2CD-E151-33CCB797A06E}"/>
          </ac:picMkLst>
        </pc:picChg>
        <pc:picChg chg="mod">
          <ac:chgData name="Nicol Masariková" userId="bf4ef204-f76f-4b5c-b2b7-343b317ba504" providerId="ADAL" clId="{4028FD89-DD55-D841-9286-6548D42D9C08}" dt="2025-01-25T13:18:51.987" v="1092" actId="1076"/>
          <ac:picMkLst>
            <pc:docMk/>
            <pc:sldMk cId="449093955" sldId="263"/>
            <ac:picMk id="1030" creationId="{D00B5BAB-BBB9-7B22-59D9-96910FF698D4}"/>
          </ac:picMkLst>
        </pc:picChg>
      </pc:sldChg>
      <pc:sldChg chg="addSp delSp modSp add mod">
        <pc:chgData name="Nicol Masariková" userId="bf4ef204-f76f-4b5c-b2b7-343b317ba504" providerId="ADAL" clId="{4028FD89-DD55-D841-9286-6548D42D9C08}" dt="2025-01-25T13:23:11.734" v="1135" actId="478"/>
        <pc:sldMkLst>
          <pc:docMk/>
          <pc:sldMk cId="553995417" sldId="264"/>
        </pc:sldMkLst>
        <pc:spChg chg="del mod">
          <ac:chgData name="Nicol Masariková" userId="bf4ef204-f76f-4b5c-b2b7-343b317ba504" providerId="ADAL" clId="{4028FD89-DD55-D841-9286-6548D42D9C08}" dt="2025-01-25T12:42:47.090" v="514" actId="478"/>
          <ac:spMkLst>
            <pc:docMk/>
            <pc:sldMk cId="553995417" sldId="264"/>
            <ac:spMk id="4" creationId="{345A8243-296E-621F-7DDC-80A3A01EB47D}"/>
          </ac:spMkLst>
        </pc:spChg>
        <pc:spChg chg="del mod">
          <ac:chgData name="Nicol Masariková" userId="bf4ef204-f76f-4b5c-b2b7-343b317ba504" providerId="ADAL" clId="{4028FD89-DD55-D841-9286-6548D42D9C08}" dt="2025-01-25T13:23:11.734" v="1135" actId="478"/>
          <ac:spMkLst>
            <pc:docMk/>
            <pc:sldMk cId="553995417" sldId="264"/>
            <ac:spMk id="5" creationId="{1A63AA19-E4F6-D693-A2CE-238036A6239F}"/>
          </ac:spMkLst>
        </pc:spChg>
        <pc:spChg chg="add del">
          <ac:chgData name="Nicol Masariková" userId="bf4ef204-f76f-4b5c-b2b7-343b317ba504" providerId="ADAL" clId="{4028FD89-DD55-D841-9286-6548D42D9C08}" dt="2025-01-25T12:41:10.647" v="487" actId="478"/>
          <ac:spMkLst>
            <pc:docMk/>
            <pc:sldMk cId="553995417" sldId="264"/>
            <ac:spMk id="6" creationId="{0FA625D2-024B-4816-26B8-9133A4A7F4C1}"/>
          </ac:spMkLst>
        </pc:spChg>
        <pc:spChg chg="mod">
          <ac:chgData name="Nicol Masariková" userId="bf4ef204-f76f-4b5c-b2b7-343b317ba504" providerId="ADAL" clId="{4028FD89-DD55-D841-9286-6548D42D9C08}" dt="2025-01-25T12:43:16.394" v="519" actId="1076"/>
          <ac:spMkLst>
            <pc:docMk/>
            <pc:sldMk cId="553995417" sldId="264"/>
            <ac:spMk id="7" creationId="{9C0C1472-9067-FF28-D3BE-217E846BD0F1}"/>
          </ac:spMkLst>
        </pc:spChg>
        <pc:spChg chg="add mod">
          <ac:chgData name="Nicol Masariková" userId="bf4ef204-f76f-4b5c-b2b7-343b317ba504" providerId="ADAL" clId="{4028FD89-DD55-D841-9286-6548D42D9C08}" dt="2025-01-25T13:21:06.791" v="1113"/>
          <ac:spMkLst>
            <pc:docMk/>
            <pc:sldMk cId="553995417" sldId="264"/>
            <ac:spMk id="15" creationId="{1CCBDC59-4837-17CF-7EC5-8E510791C381}"/>
          </ac:spMkLst>
        </pc:spChg>
        <pc:picChg chg="add del mod">
          <ac:chgData name="Nicol Masariková" userId="bf4ef204-f76f-4b5c-b2b7-343b317ba504" providerId="ADAL" clId="{4028FD89-DD55-D841-9286-6548D42D9C08}" dt="2025-01-25T12:42:41.858" v="509" actId="478"/>
          <ac:picMkLst>
            <pc:docMk/>
            <pc:sldMk cId="553995417" sldId="264"/>
            <ac:picMk id="9" creationId="{9C33A10C-6C45-AD27-2B7B-7E82CB700B61}"/>
          </ac:picMkLst>
        </pc:picChg>
        <pc:picChg chg="add del mod">
          <ac:chgData name="Nicol Masariková" userId="bf4ef204-f76f-4b5c-b2b7-343b317ba504" providerId="ADAL" clId="{4028FD89-DD55-D841-9286-6548D42D9C08}" dt="2025-01-25T12:42:41.858" v="509" actId="478"/>
          <ac:picMkLst>
            <pc:docMk/>
            <pc:sldMk cId="553995417" sldId="264"/>
            <ac:picMk id="11" creationId="{CEE1BB09-C952-F4CD-64B7-7448CA80C063}"/>
          </ac:picMkLst>
        </pc:picChg>
        <pc:picChg chg="add mod">
          <ac:chgData name="Nicol Masariková" userId="bf4ef204-f76f-4b5c-b2b7-343b317ba504" providerId="ADAL" clId="{4028FD89-DD55-D841-9286-6548D42D9C08}" dt="2025-01-25T13:19:26.955" v="1104" actId="1076"/>
          <ac:picMkLst>
            <pc:docMk/>
            <pc:sldMk cId="553995417" sldId="264"/>
            <ac:picMk id="13" creationId="{3F032E98-5F89-57BF-FD55-81CC190EFD8E}"/>
          </ac:picMkLst>
        </pc:picChg>
        <pc:cxnChg chg="add del mod">
          <ac:chgData name="Nicol Masariková" userId="bf4ef204-f76f-4b5c-b2b7-343b317ba504" providerId="ADAL" clId="{4028FD89-DD55-D841-9286-6548D42D9C08}" dt="2025-01-25T13:21:06.305" v="1112" actId="478"/>
          <ac:cxnSpMkLst>
            <pc:docMk/>
            <pc:sldMk cId="553995417" sldId="264"/>
            <ac:cxnSpMk id="14" creationId="{3C330D61-1DB0-52DD-FDAB-330EE8C3D49B}"/>
          </ac:cxnSpMkLst>
        </pc:cxnChg>
        <pc:cxnChg chg="add mod">
          <ac:chgData name="Nicol Masariková" userId="bf4ef204-f76f-4b5c-b2b7-343b317ba504" providerId="ADAL" clId="{4028FD89-DD55-D841-9286-6548D42D9C08}" dt="2025-01-25T13:21:06.791" v="1113"/>
          <ac:cxnSpMkLst>
            <pc:docMk/>
            <pc:sldMk cId="553995417" sldId="264"/>
            <ac:cxnSpMk id="16" creationId="{4D90135A-BAD8-21DF-7111-3541058340EF}"/>
          </ac:cxnSpMkLst>
        </pc:cxnChg>
      </pc:sldChg>
      <pc:sldChg chg="addSp delSp modSp add del mod">
        <pc:chgData name="Nicol Masariková" userId="bf4ef204-f76f-4b5c-b2b7-343b317ba504" providerId="ADAL" clId="{4028FD89-DD55-D841-9286-6548D42D9C08}" dt="2025-01-25T12:47:11.700" v="593" actId="2696"/>
        <pc:sldMkLst>
          <pc:docMk/>
          <pc:sldMk cId="3161404850" sldId="265"/>
        </pc:sldMkLst>
        <pc:picChg chg="add del mod">
          <ac:chgData name="Nicol Masariková" userId="bf4ef204-f76f-4b5c-b2b7-343b317ba504" providerId="ADAL" clId="{4028FD89-DD55-D841-9286-6548D42D9C08}" dt="2025-01-25T12:43:53.767" v="528" actId="478"/>
          <ac:picMkLst>
            <pc:docMk/>
            <pc:sldMk cId="3161404850" sldId="265"/>
            <ac:picMk id="5" creationId="{F3AF4B83-6512-58A5-6FFC-6C960FF9806D}"/>
          </ac:picMkLst>
        </pc:picChg>
        <pc:picChg chg="add del mod">
          <ac:chgData name="Nicol Masariková" userId="bf4ef204-f76f-4b5c-b2b7-343b317ba504" providerId="ADAL" clId="{4028FD89-DD55-D841-9286-6548D42D9C08}" dt="2025-01-25T12:43:39.952" v="521" actId="478"/>
          <ac:picMkLst>
            <pc:docMk/>
            <pc:sldMk cId="3161404850" sldId="265"/>
            <ac:picMk id="6" creationId="{70CCABAB-4EDB-9892-FA01-21DA85E58DDA}"/>
          </ac:picMkLst>
        </pc:picChg>
      </pc:sldChg>
      <pc:sldChg chg="addSp delSp modSp add mod">
        <pc:chgData name="Nicol Masariková" userId="bf4ef204-f76f-4b5c-b2b7-343b317ba504" providerId="ADAL" clId="{4028FD89-DD55-D841-9286-6548D42D9C08}" dt="2025-01-25T13:23:19.261" v="1136" actId="478"/>
        <pc:sldMkLst>
          <pc:docMk/>
          <pc:sldMk cId="1056335770" sldId="266"/>
        </pc:sldMkLst>
        <pc:spChg chg="del">
          <ac:chgData name="Nicol Masariková" userId="bf4ef204-f76f-4b5c-b2b7-343b317ba504" providerId="ADAL" clId="{4028FD89-DD55-D841-9286-6548D42D9C08}" dt="2025-01-25T13:19:34.771" v="1106" actId="478"/>
          <ac:spMkLst>
            <pc:docMk/>
            <pc:sldMk cId="1056335770" sldId="266"/>
            <ac:spMk id="5" creationId="{AD1BE746-9E1F-C999-C6CF-B705365EB9C8}"/>
          </ac:spMkLst>
        </pc:spChg>
        <pc:spChg chg="add mod">
          <ac:chgData name="Nicol Masariková" userId="bf4ef204-f76f-4b5c-b2b7-343b317ba504" providerId="ADAL" clId="{4028FD89-DD55-D841-9286-6548D42D9C08}" dt="2025-01-25T13:21:02.389" v="1111" actId="1076"/>
          <ac:spMkLst>
            <pc:docMk/>
            <pc:sldMk cId="1056335770" sldId="266"/>
            <ac:spMk id="6" creationId="{00193FC6-EA9D-B39A-4F2C-26D58A22ADB9}"/>
          </ac:spMkLst>
        </pc:spChg>
        <pc:spChg chg="mod">
          <ac:chgData name="Nicol Masariková" userId="bf4ef204-f76f-4b5c-b2b7-343b317ba504" providerId="ADAL" clId="{4028FD89-DD55-D841-9286-6548D42D9C08}" dt="2025-01-25T12:46:45.034" v="589" actId="1076"/>
          <ac:spMkLst>
            <pc:docMk/>
            <pc:sldMk cId="1056335770" sldId="266"/>
            <ac:spMk id="7" creationId="{9C0C1472-9067-FF28-D3BE-217E846BD0F1}"/>
          </ac:spMkLst>
        </pc:spChg>
        <pc:spChg chg="del">
          <ac:chgData name="Nicol Masariková" userId="bf4ef204-f76f-4b5c-b2b7-343b317ba504" providerId="ADAL" clId="{4028FD89-DD55-D841-9286-6548D42D9C08}" dt="2025-01-25T13:23:19.261" v="1136" actId="478"/>
          <ac:spMkLst>
            <pc:docMk/>
            <pc:sldMk cId="1056335770" sldId="266"/>
            <ac:spMk id="8" creationId="{FF6DE61C-CB02-AFD4-07A7-F8F7FD54B0E6}"/>
          </ac:spMkLst>
        </pc:spChg>
        <pc:picChg chg="add mod modCrop">
          <ac:chgData name="Nicol Masariková" userId="bf4ef204-f76f-4b5c-b2b7-343b317ba504" providerId="ADAL" clId="{4028FD89-DD55-D841-9286-6548D42D9C08}" dt="2025-01-25T13:19:36.222" v="1107" actId="1076"/>
          <ac:picMkLst>
            <pc:docMk/>
            <pc:sldMk cId="1056335770" sldId="266"/>
            <ac:picMk id="4" creationId="{E36BD75B-13F9-ABE0-9BE4-20D0FE186FD5}"/>
          </ac:picMkLst>
        </pc:picChg>
        <pc:picChg chg="add del mod">
          <ac:chgData name="Nicol Masariková" userId="bf4ef204-f76f-4b5c-b2b7-343b317ba504" providerId="ADAL" clId="{4028FD89-DD55-D841-9286-6548D42D9C08}" dt="2025-01-25T12:44:33.786" v="540" actId="478"/>
          <ac:picMkLst>
            <pc:docMk/>
            <pc:sldMk cId="1056335770" sldId="266"/>
            <ac:picMk id="5" creationId="{33906B31-3336-F95A-26C7-9EC1F9DC23BA}"/>
          </ac:picMkLst>
        </pc:picChg>
        <pc:picChg chg="del mod">
          <ac:chgData name="Nicol Masariková" userId="bf4ef204-f76f-4b5c-b2b7-343b317ba504" providerId="ADAL" clId="{4028FD89-DD55-D841-9286-6548D42D9C08}" dt="2025-01-25T12:43:42.789" v="523" actId="478"/>
          <ac:picMkLst>
            <pc:docMk/>
            <pc:sldMk cId="1056335770" sldId="266"/>
            <ac:picMk id="13" creationId="{3F032E98-5F89-57BF-FD55-81CC190EFD8E}"/>
          </ac:picMkLst>
        </pc:picChg>
        <pc:cxnChg chg="add mod">
          <ac:chgData name="Nicol Masariková" userId="bf4ef204-f76f-4b5c-b2b7-343b317ba504" providerId="ADAL" clId="{4028FD89-DD55-D841-9286-6548D42D9C08}" dt="2025-01-25T13:19:32.746" v="1105"/>
          <ac:cxnSpMkLst>
            <pc:docMk/>
            <pc:sldMk cId="1056335770" sldId="266"/>
            <ac:cxnSpMk id="8" creationId="{D2B4B241-E422-377E-EC74-EBDFD22E1D4D}"/>
          </ac:cxnSpMkLst>
        </pc:cxnChg>
        <pc:cxnChg chg="mod">
          <ac:chgData name="Nicol Masariková" userId="bf4ef204-f76f-4b5c-b2b7-343b317ba504" providerId="ADAL" clId="{4028FD89-DD55-D841-9286-6548D42D9C08}" dt="2025-01-25T13:21:02.389" v="1111" actId="1076"/>
          <ac:cxnSpMkLst>
            <pc:docMk/>
            <pc:sldMk cId="1056335770" sldId="266"/>
            <ac:cxnSpMk id="9" creationId="{D2B4B241-E422-377E-EC74-EBDFD22E1D4D}"/>
          </ac:cxnSpMkLst>
        </pc:cxnChg>
      </pc:sldChg>
      <pc:sldChg chg="addSp delSp modSp add mod modNotesTx">
        <pc:chgData name="Nicol Masariková" userId="bf4ef204-f76f-4b5c-b2b7-343b317ba504" providerId="ADAL" clId="{4028FD89-DD55-D841-9286-6548D42D9C08}" dt="2025-01-25T13:21:34.936" v="1116" actId="1076"/>
        <pc:sldMkLst>
          <pc:docMk/>
          <pc:sldMk cId="91724277" sldId="267"/>
        </pc:sldMkLst>
        <pc:spChg chg="del">
          <ac:chgData name="Nicol Masariková" userId="bf4ef204-f76f-4b5c-b2b7-343b317ba504" providerId="ADAL" clId="{4028FD89-DD55-D841-9286-6548D42D9C08}" dt="2025-01-25T13:21:24.731" v="1115" actId="478"/>
          <ac:spMkLst>
            <pc:docMk/>
            <pc:sldMk cId="91724277" sldId="267"/>
            <ac:spMk id="8" creationId="{5FDE534B-EC94-3022-9C3D-8F992DC17EB8}"/>
          </ac:spMkLst>
        </pc:spChg>
        <pc:spChg chg="add mod">
          <ac:chgData name="Nicol Masariková" userId="bf4ef204-f76f-4b5c-b2b7-343b317ba504" providerId="ADAL" clId="{4028FD89-DD55-D841-9286-6548D42D9C08}" dt="2025-01-25T13:21:21.535" v="1114"/>
          <ac:spMkLst>
            <pc:docMk/>
            <pc:sldMk cId="91724277" sldId="267"/>
            <ac:spMk id="9" creationId="{0CA6E6D5-DA5A-00D3-9088-FA4B0140D213}"/>
          </ac:spMkLst>
        </pc:spChg>
        <pc:picChg chg="del mod">
          <ac:chgData name="Nicol Masariková" userId="bf4ef204-f76f-4b5c-b2b7-343b317ba504" providerId="ADAL" clId="{4028FD89-DD55-D841-9286-6548D42D9C08}" dt="2025-01-25T12:43:59.593" v="532" actId="478"/>
          <ac:picMkLst>
            <pc:docMk/>
            <pc:sldMk cId="91724277" sldId="267"/>
            <ac:picMk id="4" creationId="{E36BD75B-13F9-ABE0-9BE4-20D0FE186FD5}"/>
          </ac:picMkLst>
        </pc:picChg>
        <pc:picChg chg="del mod">
          <ac:chgData name="Nicol Masariková" userId="bf4ef204-f76f-4b5c-b2b7-343b317ba504" providerId="ADAL" clId="{4028FD89-DD55-D841-9286-6548D42D9C08}" dt="2025-01-25T12:44:02.474" v="536" actId="478"/>
          <ac:picMkLst>
            <pc:docMk/>
            <pc:sldMk cId="91724277" sldId="267"/>
            <ac:picMk id="5" creationId="{33906B31-3336-F95A-26C7-9EC1F9DC23BA}"/>
          </ac:picMkLst>
        </pc:picChg>
        <pc:picChg chg="add mod">
          <ac:chgData name="Nicol Masariková" userId="bf4ef204-f76f-4b5c-b2b7-343b317ba504" providerId="ADAL" clId="{4028FD89-DD55-D841-9286-6548D42D9C08}" dt="2025-01-25T13:21:34.936" v="1116" actId="1076"/>
          <ac:picMkLst>
            <pc:docMk/>
            <pc:sldMk cId="91724277" sldId="267"/>
            <ac:picMk id="6" creationId="{FB90D751-113E-2061-1242-BA8725BDD707}"/>
          </ac:picMkLst>
        </pc:picChg>
        <pc:cxnChg chg="add mod">
          <ac:chgData name="Nicol Masariková" userId="bf4ef204-f76f-4b5c-b2b7-343b317ba504" providerId="ADAL" clId="{4028FD89-DD55-D841-9286-6548D42D9C08}" dt="2025-01-25T13:21:21.535" v="1114"/>
          <ac:cxnSpMkLst>
            <pc:docMk/>
            <pc:sldMk cId="91724277" sldId="267"/>
            <ac:cxnSpMk id="10" creationId="{B3829591-18AF-E0C8-D163-674A1FDFC814}"/>
          </ac:cxnSpMkLst>
        </pc:cxnChg>
      </pc:sldChg>
      <pc:sldChg chg="addSp delSp modSp add mod modNotesTx">
        <pc:chgData name="Nicol Masariková" userId="bf4ef204-f76f-4b5c-b2b7-343b317ba504" providerId="ADAL" clId="{4028FD89-DD55-D841-9286-6548D42D9C08}" dt="2025-01-25T12:46:24.272" v="582" actId="20577"/>
        <pc:sldMkLst>
          <pc:docMk/>
          <pc:sldMk cId="531895301" sldId="268"/>
        </pc:sldMkLst>
        <pc:spChg chg="add del mod">
          <ac:chgData name="Nicol Masariková" userId="bf4ef204-f76f-4b5c-b2b7-343b317ba504" providerId="ADAL" clId="{4028FD89-DD55-D841-9286-6548D42D9C08}" dt="2025-01-25T12:45:07.581" v="551" actId="478"/>
          <ac:spMkLst>
            <pc:docMk/>
            <pc:sldMk cId="531895301" sldId="268"/>
            <ac:spMk id="7" creationId="{9C0C1472-9067-FF28-D3BE-217E846BD0F1}"/>
          </ac:spMkLst>
        </pc:spChg>
        <pc:picChg chg="del mod">
          <ac:chgData name="Nicol Masariková" userId="bf4ef204-f76f-4b5c-b2b7-343b317ba504" providerId="ADAL" clId="{4028FD89-DD55-D841-9286-6548D42D9C08}" dt="2025-01-25T12:44:50.759" v="546" actId="478"/>
          <ac:picMkLst>
            <pc:docMk/>
            <pc:sldMk cId="531895301" sldId="268"/>
            <ac:picMk id="4" creationId="{E36BD75B-13F9-ABE0-9BE4-20D0FE186FD5}"/>
          </ac:picMkLst>
        </pc:picChg>
        <pc:picChg chg="add mod modCrop">
          <ac:chgData name="Nicol Masariková" userId="bf4ef204-f76f-4b5c-b2b7-343b317ba504" providerId="ADAL" clId="{4028FD89-DD55-D841-9286-6548D42D9C08}" dt="2025-01-25T12:45:15.836" v="553" actId="732"/>
          <ac:picMkLst>
            <pc:docMk/>
            <pc:sldMk cId="531895301" sldId="268"/>
            <ac:picMk id="5" creationId="{915CEBDA-3B5E-F661-7854-58BC7F86630E}"/>
          </ac:picMkLst>
        </pc:picChg>
        <pc:picChg chg="add mod">
          <ac:chgData name="Nicol Masariková" userId="bf4ef204-f76f-4b5c-b2b7-343b317ba504" providerId="ADAL" clId="{4028FD89-DD55-D841-9286-6548D42D9C08}" dt="2025-01-25T12:45:56.440" v="561" actId="1076"/>
          <ac:picMkLst>
            <pc:docMk/>
            <pc:sldMk cId="531895301" sldId="268"/>
            <ac:picMk id="6" creationId="{7B888931-EA90-5FFC-1EA7-BB670DCE167D}"/>
          </ac:picMkLst>
        </pc:picChg>
        <pc:picChg chg="add mod modCrop">
          <ac:chgData name="Nicol Masariková" userId="bf4ef204-f76f-4b5c-b2b7-343b317ba504" providerId="ADAL" clId="{4028FD89-DD55-D841-9286-6548D42D9C08}" dt="2025-01-25T12:46:18.508" v="563" actId="732"/>
          <ac:picMkLst>
            <pc:docMk/>
            <pc:sldMk cId="531895301" sldId="268"/>
            <ac:picMk id="8" creationId="{37C47C06-94B3-ADA7-2C53-136F44B6FEBA}"/>
          </ac:picMkLst>
        </pc:picChg>
      </pc:sldChg>
      <pc:sldChg chg="addSp delSp modSp add mod">
        <pc:chgData name="Nicol Masariková" userId="bf4ef204-f76f-4b5c-b2b7-343b317ba504" providerId="ADAL" clId="{4028FD89-DD55-D841-9286-6548D42D9C08}" dt="2025-01-25T13:24:10.882" v="1140" actId="207"/>
        <pc:sldMkLst>
          <pc:docMk/>
          <pc:sldMk cId="1552995074" sldId="269"/>
        </pc:sldMkLst>
        <pc:spChg chg="mod">
          <ac:chgData name="Nicol Masariková" userId="bf4ef204-f76f-4b5c-b2b7-343b317ba504" providerId="ADAL" clId="{4028FD89-DD55-D841-9286-6548D42D9C08}" dt="2025-01-25T13:17:15.151" v="1066" actId="20577"/>
          <ac:spMkLst>
            <pc:docMk/>
            <pc:sldMk cId="1552995074" sldId="269"/>
            <ac:spMk id="2" creationId="{DB691953-B136-F8A8-07A7-E1E0A1B4D9C9}"/>
          </ac:spMkLst>
        </pc:spChg>
        <pc:spChg chg="add mod">
          <ac:chgData name="Nicol Masariková" userId="bf4ef204-f76f-4b5c-b2b7-343b317ba504" providerId="ADAL" clId="{4028FD89-DD55-D841-9286-6548D42D9C08}" dt="2025-01-25T13:23:52.550" v="1138" actId="1076"/>
          <ac:spMkLst>
            <pc:docMk/>
            <pc:sldMk cId="1552995074" sldId="269"/>
            <ac:spMk id="4" creationId="{CE66E5EA-29E6-2345-D6A1-54A88BB6F94A}"/>
          </ac:spMkLst>
        </pc:spChg>
        <pc:spChg chg="add mod">
          <ac:chgData name="Nicol Masariková" userId="bf4ef204-f76f-4b5c-b2b7-343b317ba504" providerId="ADAL" clId="{4028FD89-DD55-D841-9286-6548D42D9C08}" dt="2025-01-25T13:23:51.790" v="1137" actId="115"/>
          <ac:spMkLst>
            <pc:docMk/>
            <pc:sldMk cId="1552995074" sldId="269"/>
            <ac:spMk id="5" creationId="{D480FA6F-0637-F071-788D-AFDFD5F5D015}"/>
          </ac:spMkLst>
        </pc:spChg>
        <pc:spChg chg="add mod">
          <ac:chgData name="Nicol Masariková" userId="bf4ef204-f76f-4b5c-b2b7-343b317ba504" providerId="ADAL" clId="{4028FD89-DD55-D841-9286-6548D42D9C08}" dt="2025-01-25T13:24:10.882" v="1140" actId="207"/>
          <ac:spMkLst>
            <pc:docMk/>
            <pc:sldMk cId="1552995074" sldId="269"/>
            <ac:spMk id="6" creationId="{B5D623AA-3B63-FDC9-C004-27A91BD749BA}"/>
          </ac:spMkLst>
        </pc:spChg>
        <pc:spChg chg="add mod">
          <ac:chgData name="Nicol Masariková" userId="bf4ef204-f76f-4b5c-b2b7-343b317ba504" providerId="ADAL" clId="{4028FD89-DD55-D841-9286-6548D42D9C08}" dt="2025-01-25T13:04:42.191" v="744" actId="20577"/>
          <ac:spMkLst>
            <pc:docMk/>
            <pc:sldMk cId="1552995074" sldId="269"/>
            <ac:spMk id="8" creationId="{24FF5ABC-4CA4-6FC8-736B-A59FC0F842F3}"/>
          </ac:spMkLst>
        </pc:spChg>
        <pc:spChg chg="add mod">
          <ac:chgData name="Nicol Masariková" userId="bf4ef204-f76f-4b5c-b2b7-343b317ba504" providerId="ADAL" clId="{4028FD89-DD55-D841-9286-6548D42D9C08}" dt="2025-01-25T13:05:54.267" v="866" actId="20577"/>
          <ac:spMkLst>
            <pc:docMk/>
            <pc:sldMk cId="1552995074" sldId="269"/>
            <ac:spMk id="9" creationId="{F6426109-BB64-E766-E461-234307F2FD8A}"/>
          </ac:spMkLst>
        </pc:spChg>
        <pc:picChg chg="del mod">
          <ac:chgData name="Nicol Masariková" userId="bf4ef204-f76f-4b5c-b2b7-343b317ba504" providerId="ADAL" clId="{4028FD89-DD55-D841-9286-6548D42D9C08}" dt="2025-01-25T12:54:40.754" v="596" actId="478"/>
          <ac:picMkLst>
            <pc:docMk/>
            <pc:sldMk cId="1552995074" sldId="269"/>
            <ac:picMk id="10" creationId="{ED273459-76E6-5ED4-21D9-F8D9C32B2345}"/>
          </ac:picMkLst>
        </pc:picChg>
      </pc:sldChg>
      <pc:sldChg chg="modSp mod">
        <pc:chgData name="Nicol Masariková" userId="bf4ef204-f76f-4b5c-b2b7-343b317ba504" providerId="ADAL" clId="{4028FD89-DD55-D841-9286-6548D42D9C08}" dt="2025-01-25T13:24:30.005" v="1141" actId="208"/>
        <pc:sldMkLst>
          <pc:docMk/>
          <pc:sldMk cId="2362982391" sldId="270"/>
        </pc:sldMkLst>
        <pc:cxnChg chg="mod">
          <ac:chgData name="Nicol Masariková" userId="bf4ef204-f76f-4b5c-b2b7-343b317ba504" providerId="ADAL" clId="{4028FD89-DD55-D841-9286-6548D42D9C08}" dt="2025-01-25T13:24:30.005" v="1141" actId="208"/>
          <ac:cxnSpMkLst>
            <pc:docMk/>
            <pc:sldMk cId="2362982391" sldId="270"/>
            <ac:cxnSpMk id="10" creationId="{171E56C2-B33F-7D44-5D79-9BDC844556E9}"/>
          </ac:cxnSpMkLst>
        </pc:cxnChg>
      </pc:sldChg>
      <pc:sldChg chg="addSp delSp modSp mod">
        <pc:chgData name="Nicol Masariková" userId="bf4ef204-f76f-4b5c-b2b7-343b317ba504" providerId="ADAL" clId="{4028FD89-DD55-D841-9286-6548D42D9C08}" dt="2025-01-25T13:23:07.509" v="1134" actId="1076"/>
        <pc:sldMkLst>
          <pc:docMk/>
          <pc:sldMk cId="2586239939" sldId="271"/>
        </pc:sldMkLst>
        <pc:spChg chg="add del mod">
          <ac:chgData name="Nicol Masariková" userId="bf4ef204-f76f-4b5c-b2b7-343b317ba504" providerId="ADAL" clId="{4028FD89-DD55-D841-9286-6548D42D9C08}" dt="2025-01-25T13:23:03.480" v="1132" actId="20577"/>
          <ac:spMkLst>
            <pc:docMk/>
            <pc:sldMk cId="2586239939" sldId="271"/>
            <ac:spMk id="4" creationId="{4E2D39D2-580D-4B2C-8560-348E5042E0B2}"/>
          </ac:spMkLst>
        </pc:spChg>
        <pc:spChg chg="del">
          <ac:chgData name="Nicol Masariková" userId="bf4ef204-f76f-4b5c-b2b7-343b317ba504" providerId="ADAL" clId="{4028FD89-DD55-D841-9286-6548D42D9C08}" dt="2025-01-25T13:23:05.503" v="1133" actId="478"/>
          <ac:spMkLst>
            <pc:docMk/>
            <pc:sldMk cId="2586239939" sldId="271"/>
            <ac:spMk id="5" creationId="{753B4878-FD6D-484B-CD27-CC73E9E61BAC}"/>
          </ac:spMkLst>
        </pc:spChg>
        <pc:spChg chg="mod">
          <ac:chgData name="Nicol Masariková" userId="bf4ef204-f76f-4b5c-b2b7-343b317ba504" providerId="ADAL" clId="{4028FD89-DD55-D841-9286-6548D42D9C08}" dt="2025-01-25T13:22:53.414" v="1119" actId="1076"/>
          <ac:spMkLst>
            <pc:docMk/>
            <pc:sldMk cId="2586239939" sldId="271"/>
            <ac:spMk id="6" creationId="{2261FEA1-5B8A-E350-072D-9C597ADDB605}"/>
          </ac:spMkLst>
        </pc:spChg>
        <pc:spChg chg="mod">
          <ac:chgData name="Nicol Masariková" userId="bf4ef204-f76f-4b5c-b2b7-343b317ba504" providerId="ADAL" clId="{4028FD89-DD55-D841-9286-6548D42D9C08}" dt="2025-01-25T13:23:07.509" v="1134" actId="1076"/>
          <ac:spMkLst>
            <pc:docMk/>
            <pc:sldMk cId="2586239939" sldId="271"/>
            <ac:spMk id="7" creationId="{9C0C1472-9067-FF28-D3BE-217E846BD0F1}"/>
          </ac:spMkLst>
        </pc:spChg>
        <pc:cxnChg chg="add mod">
          <ac:chgData name="Nicol Masariková" userId="bf4ef204-f76f-4b5c-b2b7-343b317ba504" providerId="ADAL" clId="{4028FD89-DD55-D841-9286-6548D42D9C08}" dt="2025-01-25T13:22:48.697" v="1117"/>
          <ac:cxnSpMkLst>
            <pc:docMk/>
            <pc:sldMk cId="2586239939" sldId="271"/>
            <ac:cxnSpMk id="8" creationId="{1FBF5AEC-D12F-ACD7-1167-9051FC4896D4}"/>
          </ac:cxnSpMkLst>
        </pc:cxnChg>
      </pc:sldChg>
    </pc:docChg>
  </pc:docChgLst>
  <pc:docChgLst>
    <pc:chgData name="Lucia Dutková" userId="S::566796@muni.cz::2fd61059-8f8e-4c0b-8885-736c05548fd0" providerId="AD" clId="Web-{E55F86E7-2194-B192-5465-A81D6AB3D55B}"/>
    <pc:docChg chg="addSld modSld">
      <pc:chgData name="Lucia Dutková" userId="S::566796@muni.cz::2fd61059-8f8e-4c0b-8885-736c05548fd0" providerId="AD" clId="Web-{E55F86E7-2194-B192-5465-A81D6AB3D55B}" dt="2025-01-25T13:23:38.276" v="56" actId="1076"/>
      <pc:docMkLst>
        <pc:docMk/>
      </pc:docMkLst>
      <pc:sldChg chg="modSp">
        <pc:chgData name="Lucia Dutková" userId="S::566796@muni.cz::2fd61059-8f8e-4c0b-8885-736c05548fd0" providerId="AD" clId="Web-{E55F86E7-2194-B192-5465-A81D6AB3D55B}" dt="2025-01-25T13:16:01.104" v="14" actId="20577"/>
        <pc:sldMkLst>
          <pc:docMk/>
          <pc:sldMk cId="553995417" sldId="264"/>
        </pc:sldMkLst>
        <pc:spChg chg="mod">
          <ac:chgData name="Lucia Dutková" userId="S::566796@muni.cz::2fd61059-8f8e-4c0b-8885-736c05548fd0" providerId="AD" clId="Web-{E55F86E7-2194-B192-5465-A81D6AB3D55B}" dt="2025-01-25T13:16:01.104" v="14" actId="20577"/>
          <ac:spMkLst>
            <pc:docMk/>
            <pc:sldMk cId="553995417" sldId="264"/>
            <ac:spMk id="5" creationId="{1A63AA19-E4F6-D693-A2CE-238036A6239F}"/>
          </ac:spMkLst>
        </pc:spChg>
      </pc:sldChg>
      <pc:sldChg chg="addSp delSp">
        <pc:chgData name="Lucia Dutková" userId="S::566796@muni.cz::2fd61059-8f8e-4c0b-8885-736c05548fd0" providerId="AD" clId="Web-{E55F86E7-2194-B192-5465-A81D6AB3D55B}" dt="2025-01-25T13:16:07.776" v="16"/>
        <pc:sldMkLst>
          <pc:docMk/>
          <pc:sldMk cId="1056335770" sldId="266"/>
        </pc:sldMkLst>
        <pc:spChg chg="del">
          <ac:chgData name="Lucia Dutková" userId="S::566796@muni.cz::2fd61059-8f8e-4c0b-8885-736c05548fd0" providerId="AD" clId="Web-{E55F86E7-2194-B192-5465-A81D6AB3D55B}" dt="2025-01-25T13:16:07.260" v="15"/>
          <ac:spMkLst>
            <pc:docMk/>
            <pc:sldMk cId="1056335770" sldId="266"/>
            <ac:spMk id="5" creationId="{AD1BE746-9E1F-C999-C6CF-B705365EB9C8}"/>
          </ac:spMkLst>
        </pc:spChg>
        <pc:spChg chg="add">
          <ac:chgData name="Lucia Dutková" userId="S::566796@muni.cz::2fd61059-8f8e-4c0b-8885-736c05548fd0" providerId="AD" clId="Web-{E55F86E7-2194-B192-5465-A81D6AB3D55B}" dt="2025-01-25T13:16:07.776" v="16"/>
          <ac:spMkLst>
            <pc:docMk/>
            <pc:sldMk cId="1056335770" sldId="266"/>
            <ac:spMk id="8" creationId="{FF6DE61C-CB02-AFD4-07A7-F8F7FD54B0E6}"/>
          </ac:spMkLst>
        </pc:spChg>
      </pc:sldChg>
      <pc:sldChg chg="addSp delSp">
        <pc:chgData name="Lucia Dutková" userId="S::566796@muni.cz::2fd61059-8f8e-4c0b-8885-736c05548fd0" providerId="AD" clId="Web-{E55F86E7-2194-B192-5465-A81D6AB3D55B}" dt="2025-01-25T13:16:12.448" v="18"/>
        <pc:sldMkLst>
          <pc:docMk/>
          <pc:sldMk cId="91724277" sldId="267"/>
        </pc:sldMkLst>
        <pc:spChg chg="del">
          <ac:chgData name="Lucia Dutková" userId="S::566796@muni.cz::2fd61059-8f8e-4c0b-8885-736c05548fd0" providerId="AD" clId="Web-{E55F86E7-2194-B192-5465-A81D6AB3D55B}" dt="2025-01-25T13:16:11.979" v="17"/>
          <ac:spMkLst>
            <pc:docMk/>
            <pc:sldMk cId="91724277" sldId="267"/>
            <ac:spMk id="4" creationId="{3375BACB-95DA-098F-D397-D1019809CBDD}"/>
          </ac:spMkLst>
        </pc:spChg>
        <pc:spChg chg="add">
          <ac:chgData name="Lucia Dutková" userId="S::566796@muni.cz::2fd61059-8f8e-4c0b-8885-736c05548fd0" providerId="AD" clId="Web-{E55F86E7-2194-B192-5465-A81D6AB3D55B}" dt="2025-01-25T13:16:12.448" v="18"/>
          <ac:spMkLst>
            <pc:docMk/>
            <pc:sldMk cId="91724277" sldId="267"/>
            <ac:spMk id="8" creationId="{5FDE534B-EC94-3022-9C3D-8F992DC17EB8}"/>
          </ac:spMkLst>
        </pc:spChg>
      </pc:sldChg>
      <pc:sldChg chg="delSp modSp add replId">
        <pc:chgData name="Lucia Dutková" userId="S::566796@muni.cz::2fd61059-8f8e-4c0b-8885-736c05548fd0" providerId="AD" clId="Web-{E55F86E7-2194-B192-5465-A81D6AB3D55B}" dt="2025-01-25T13:23:38.276" v="56" actId="1076"/>
        <pc:sldMkLst>
          <pc:docMk/>
          <pc:sldMk cId="2586239939" sldId="271"/>
        </pc:sldMkLst>
        <pc:spChg chg="mod">
          <ac:chgData name="Lucia Dutková" userId="S::566796@muni.cz::2fd61059-8f8e-4c0b-8885-736c05548fd0" providerId="AD" clId="Web-{E55F86E7-2194-B192-5465-A81D6AB3D55B}" dt="2025-01-25T13:16:32.011" v="26" actId="1076"/>
          <ac:spMkLst>
            <pc:docMk/>
            <pc:sldMk cId="2586239939" sldId="271"/>
            <ac:spMk id="5" creationId="{753B4878-FD6D-484B-CD27-CC73E9E61BAC}"/>
          </ac:spMkLst>
        </pc:spChg>
        <pc:spChg chg="mod">
          <ac:chgData name="Lucia Dutková" userId="S::566796@muni.cz::2fd61059-8f8e-4c0b-8885-736c05548fd0" providerId="AD" clId="Web-{E55F86E7-2194-B192-5465-A81D6AB3D55B}" dt="2025-01-25T13:23:38.276" v="56" actId="1076"/>
          <ac:spMkLst>
            <pc:docMk/>
            <pc:sldMk cId="2586239939" sldId="271"/>
            <ac:spMk id="6" creationId="{2261FEA1-5B8A-E350-072D-9C597ADDB605}"/>
          </ac:spMkLst>
        </pc:spChg>
        <pc:picChg chg="del">
          <ac:chgData name="Lucia Dutková" userId="S::566796@muni.cz::2fd61059-8f8e-4c0b-8885-736c05548fd0" providerId="AD" clId="Web-{E55F86E7-2194-B192-5465-A81D6AB3D55B}" dt="2025-01-25T13:15:47.588" v="1"/>
          <ac:picMkLst>
            <pc:docMk/>
            <pc:sldMk cId="2586239939" sldId="271"/>
            <ac:picMk id="10" creationId="{ED273459-76E6-5ED4-21D9-F8D9C32B2345}"/>
          </ac:picMkLst>
        </pc:picChg>
        <pc:picChg chg="del">
          <ac:chgData name="Lucia Dutková" userId="S::566796@muni.cz::2fd61059-8f8e-4c0b-8885-736c05548fd0" providerId="AD" clId="Web-{E55F86E7-2194-B192-5465-A81D6AB3D55B}" dt="2025-01-25T13:15:49.634" v="4"/>
          <ac:picMkLst>
            <pc:docMk/>
            <pc:sldMk cId="2586239939" sldId="271"/>
            <ac:picMk id="1026" creationId="{D2A49133-1487-11E3-4A56-5BD6C3FAA520}"/>
          </ac:picMkLst>
        </pc:picChg>
        <pc:picChg chg="del">
          <ac:chgData name="Lucia Dutková" userId="S::566796@muni.cz::2fd61059-8f8e-4c0b-8885-736c05548fd0" providerId="AD" clId="Web-{E55F86E7-2194-B192-5465-A81D6AB3D55B}" dt="2025-01-25T13:15:49.634" v="3"/>
          <ac:picMkLst>
            <pc:docMk/>
            <pc:sldMk cId="2586239939" sldId="271"/>
            <ac:picMk id="1028" creationId="{022BCEB8-DC25-D2CD-E151-33CCB797A06E}"/>
          </ac:picMkLst>
        </pc:picChg>
        <pc:picChg chg="del">
          <ac:chgData name="Lucia Dutková" userId="S::566796@muni.cz::2fd61059-8f8e-4c0b-8885-736c05548fd0" providerId="AD" clId="Web-{E55F86E7-2194-B192-5465-A81D6AB3D55B}" dt="2025-01-25T13:15:49.634" v="2"/>
          <ac:picMkLst>
            <pc:docMk/>
            <pc:sldMk cId="2586239939" sldId="271"/>
            <ac:picMk id="1030" creationId="{D00B5BAB-BBB9-7B22-59D9-96910FF698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56734-4F12-0B4B-AA70-27DAF9DA234B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A0192-A102-4E42-ADAD-BE7EA5DBBED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794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err="1"/>
              <a:t>Deep</a:t>
            </a:r>
            <a:r>
              <a:rPr lang="sk-SK"/>
              <a:t> </a:t>
            </a:r>
            <a:r>
              <a:rPr lang="sk-SK" err="1"/>
              <a:t>fake</a:t>
            </a:r>
            <a:r>
              <a:rPr lang="sk-SK"/>
              <a:t> audio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A0192-A102-4E42-ADAD-BE7EA5DBBEDF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663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/>
              <a:t>Reflexe z </a:t>
            </a:r>
            <a:r>
              <a:rPr lang="sk-SK" err="1"/>
              <a:t>testování</a:t>
            </a:r>
            <a:endParaRPr lang="sk-SK"/>
          </a:p>
          <a:p>
            <a:r>
              <a:rPr lang="sk-SK" err="1"/>
              <a:t>Zkušenost</a:t>
            </a:r>
            <a:r>
              <a:rPr lang="sk-SK"/>
              <a:t> s </a:t>
            </a:r>
            <a:r>
              <a:rPr lang="sk-SK" err="1"/>
              <a:t>lidmi</a:t>
            </a:r>
            <a:r>
              <a:rPr lang="sk-SK"/>
              <a:t>, </a:t>
            </a:r>
            <a:r>
              <a:rPr lang="sk-SK" err="1"/>
              <a:t>kteťí</a:t>
            </a:r>
            <a:r>
              <a:rPr lang="sk-SK"/>
              <a:t> </a:t>
            </a:r>
            <a:r>
              <a:rPr lang="sk-SK" err="1"/>
              <a:t>nejsou</a:t>
            </a:r>
            <a:r>
              <a:rPr lang="sk-SK"/>
              <a:t> rodili </a:t>
            </a:r>
            <a:r>
              <a:rPr lang="sk-SK" err="1"/>
              <a:t>mluvci</a:t>
            </a:r>
            <a:r>
              <a:rPr lang="sk-SK"/>
              <a:t> – </a:t>
            </a:r>
            <a:r>
              <a:rPr lang="sk-SK" err="1"/>
              <a:t>testovani</a:t>
            </a:r>
            <a:r>
              <a:rPr lang="sk-SK"/>
              <a:t> </a:t>
            </a:r>
            <a:r>
              <a:rPr lang="sk-SK" err="1"/>
              <a:t>selhalo</a:t>
            </a:r>
            <a:endParaRPr lang="sk-SK"/>
          </a:p>
          <a:p>
            <a:r>
              <a:rPr lang="sk-SK" err="1"/>
              <a:t>Fake</a:t>
            </a:r>
            <a:r>
              <a:rPr lang="sk-SK"/>
              <a:t> </a:t>
            </a:r>
            <a:r>
              <a:rPr lang="sk-SK" err="1"/>
              <a:t>musi</a:t>
            </a:r>
            <a:r>
              <a:rPr lang="sk-SK"/>
              <a:t> byt </a:t>
            </a:r>
            <a:r>
              <a:rPr lang="sk-SK" err="1"/>
              <a:t>dostatecne</a:t>
            </a:r>
            <a:r>
              <a:rPr lang="sk-SK"/>
              <a:t> </a:t>
            </a:r>
            <a:r>
              <a:rPr lang="sk-SK" err="1"/>
              <a:t>kvalitni</a:t>
            </a:r>
            <a:r>
              <a:rPr lang="sk-SK"/>
              <a:t>, aby </a:t>
            </a:r>
            <a:r>
              <a:rPr lang="sk-SK" err="1"/>
              <a:t>lidi</a:t>
            </a:r>
            <a:r>
              <a:rPr lang="sk-SK"/>
              <a:t> vydesil, </a:t>
            </a:r>
            <a:r>
              <a:rPr lang="sk-SK" err="1"/>
              <a:t>chybi</a:t>
            </a:r>
            <a:r>
              <a:rPr lang="sk-SK"/>
              <a:t> v </a:t>
            </a:r>
            <a:r>
              <a:rPr lang="sk-SK" err="1"/>
              <a:t>nem</a:t>
            </a:r>
            <a:r>
              <a:rPr lang="sk-SK"/>
              <a:t> </a:t>
            </a:r>
            <a:r>
              <a:rPr lang="sk-SK" err="1"/>
              <a:t>nalehavost</a:t>
            </a:r>
            <a:endParaRPr lang="sk-SK"/>
          </a:p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A0192-A102-4E42-ADAD-BE7EA5DBBEDF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200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14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704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405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228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16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003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5669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958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992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038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66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E5707-FC2E-A241-9465-DE863EF14DBE}" type="datetimeFigureOut">
              <a:rPr lang="sk-SK" smtClean="0"/>
              <a:t>25. 1. 2025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2A7F3-7DF1-D649-A2D6-4B4E93BF17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608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 descr="Obrázok, na ktorom je voda, umenie, odraz&#10;&#10;Automaticky generovaný popis">
            <a:extLst>
              <a:ext uri="{FF2B5EF4-FFF2-40B4-BE49-F238E27FC236}">
                <a16:creationId xmlns:a16="http://schemas.microsoft.com/office/drawing/2014/main" id="{B8EEE846-42C5-2C1B-9A5B-75EA4804F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6012" r="263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91953-B136-F8A8-07A7-E1E0A1B4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C1CEDE-DED4-1892-9822-A99E27528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9C0C1472-9067-FF28-D3BE-217E846BD0F1}"/>
              </a:ext>
            </a:extLst>
          </p:cNvPr>
          <p:cNvSpPr/>
          <p:nvPr/>
        </p:nvSpPr>
        <p:spPr>
          <a:xfrm>
            <a:off x="0" y="0"/>
            <a:ext cx="12192000" cy="6919669"/>
          </a:xfrm>
          <a:prstGeom prst="rect">
            <a:avLst/>
          </a:prstGeom>
          <a:solidFill>
            <a:srgbClr val="0E6D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 descr="Obrázok, na ktorom je text, snímka obrazovky, písmo, dizajn&#10;&#10;Automaticky generovaný popis">
            <a:extLst>
              <a:ext uri="{FF2B5EF4-FFF2-40B4-BE49-F238E27FC236}">
                <a16:creationId xmlns:a16="http://schemas.microsoft.com/office/drawing/2014/main" id="{FB90D751-113E-2061-1242-BA8725BDD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315" y="5916"/>
            <a:ext cx="3649520" cy="6913753"/>
          </a:xfrm>
          <a:prstGeom prst="rect">
            <a:avLst/>
          </a:prstGeom>
        </p:spPr>
      </p:pic>
      <p:sp>
        <p:nvSpPr>
          <p:cNvPr id="9" name="BlokTextu 7">
            <a:extLst>
              <a:ext uri="{FF2B5EF4-FFF2-40B4-BE49-F238E27FC236}">
                <a16:creationId xmlns:a16="http://schemas.microsoft.com/office/drawing/2014/main" id="{0CA6E6D5-DA5A-00D3-9088-FA4B0140D213}"/>
              </a:ext>
            </a:extLst>
          </p:cNvPr>
          <p:cNvSpPr txBox="1"/>
          <p:nvPr/>
        </p:nvSpPr>
        <p:spPr>
          <a:xfrm>
            <a:off x="546018" y="3129478"/>
            <a:ext cx="296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>
                <a:solidFill>
                  <a:schemeClr val="bg1"/>
                </a:solidFill>
              </a:rPr>
              <a:t>Prototype</a:t>
            </a:r>
          </a:p>
        </p:txBody>
      </p:sp>
      <p:cxnSp>
        <p:nvCxnSpPr>
          <p:cNvPr id="10" name="Priama spojnica 7">
            <a:extLst>
              <a:ext uri="{FF2B5EF4-FFF2-40B4-BE49-F238E27FC236}">
                <a16:creationId xmlns:a16="http://schemas.microsoft.com/office/drawing/2014/main" id="{B3829591-18AF-E0C8-D163-674A1FDFC814}"/>
              </a:ext>
            </a:extLst>
          </p:cNvPr>
          <p:cNvCxnSpPr/>
          <p:nvPr/>
        </p:nvCxnSpPr>
        <p:spPr>
          <a:xfrm>
            <a:off x="2869666" y="817077"/>
            <a:ext cx="0" cy="52855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2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91953-B136-F8A8-07A7-E1E0A1B4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r>
              <a:rPr lang="sk-SK" err="1"/>
              <a:t>ľ</a:t>
            </a:r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C1CEDE-DED4-1892-9822-A99E27528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9C0C1472-9067-FF28-D3BE-217E846BD0F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305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Pravouholník 3">
            <a:extLst>
              <a:ext uri="{FF2B5EF4-FFF2-40B4-BE49-F238E27FC236}">
                <a16:creationId xmlns:a16="http://schemas.microsoft.com/office/drawing/2014/main" id="{CE66E5EA-29E6-2345-D6A1-54A88BB6F94A}"/>
              </a:ext>
            </a:extLst>
          </p:cNvPr>
          <p:cNvSpPr/>
          <p:nvPr/>
        </p:nvSpPr>
        <p:spPr>
          <a:xfrm>
            <a:off x="-1" y="62208"/>
            <a:ext cx="12192000" cy="7139354"/>
          </a:xfrm>
          <a:prstGeom prst="rect">
            <a:avLst/>
          </a:prstGeom>
          <a:solidFill>
            <a:srgbClr val="0305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  <a:p>
            <a:pPr algn="ctr"/>
            <a:endParaRPr lang="cs-CZ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480FA6F-0637-F071-788D-AFDFD5F5D015}"/>
              </a:ext>
            </a:extLst>
          </p:cNvPr>
          <p:cNvSpPr txBox="1"/>
          <p:nvPr/>
        </p:nvSpPr>
        <p:spPr>
          <a:xfrm>
            <a:off x="933254" y="1307812"/>
            <a:ext cx="4607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</a:t>
            </a:r>
            <a:r>
              <a:rPr lang="sk-SK" sz="32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 nám šlo / </a:t>
            </a:r>
            <a:r>
              <a:rPr lang="sk-SK" sz="3200" b="1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</a:t>
            </a:r>
            <a:r>
              <a:rPr lang="sk-SK" sz="32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 nás bavilo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B5D623AA-3B63-FDC9-C004-27A91BD749BA}"/>
              </a:ext>
            </a:extLst>
          </p:cNvPr>
          <p:cNvSpPr txBox="1"/>
          <p:nvPr/>
        </p:nvSpPr>
        <p:spPr>
          <a:xfrm>
            <a:off x="7104674" y="1281408"/>
            <a:ext cx="3205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>
                <a:solidFill>
                  <a:srgbClr val="8B0F10"/>
                </a:solidFill>
              </a:rPr>
              <a:t>Na co si dát pozor</a:t>
            </a:r>
            <a:endParaRPr lang="sk-SK" sz="3200" b="1">
              <a:solidFill>
                <a:srgbClr val="8B0F10"/>
              </a:solidFill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6426109-BB64-E766-E461-234307F2FD8A}"/>
              </a:ext>
            </a:extLst>
          </p:cNvPr>
          <p:cNvSpPr txBox="1"/>
          <p:nvPr/>
        </p:nvSpPr>
        <p:spPr>
          <a:xfrm>
            <a:off x="785208" y="2492996"/>
            <a:ext cx="5550953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800" err="1">
                <a:solidFill>
                  <a:schemeClr val="bg1"/>
                </a:solidFill>
              </a:rPr>
              <a:t>Zpovídání</a:t>
            </a:r>
            <a:r>
              <a:rPr lang="sk-SK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expertů</a:t>
            </a:r>
            <a:endParaRPr lang="sk-SK" sz="28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800" err="1">
                <a:solidFill>
                  <a:schemeClr val="bg1"/>
                </a:solidFill>
              </a:rPr>
              <a:t>Čmárání</a:t>
            </a:r>
            <a:r>
              <a:rPr lang="sk-SK" sz="2800">
                <a:solidFill>
                  <a:schemeClr val="bg1"/>
                </a:solidFill>
              </a:rPr>
              <a:t> po tabuli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800" err="1">
                <a:solidFill>
                  <a:schemeClr val="bg1"/>
                </a:solidFill>
              </a:rPr>
              <a:t>Flow</a:t>
            </a:r>
            <a:r>
              <a:rPr lang="sk-SK" sz="2800">
                <a:solidFill>
                  <a:schemeClr val="bg1"/>
                </a:solidFill>
              </a:rPr>
              <a:t> </a:t>
            </a:r>
            <a:r>
              <a:rPr lang="sk-SK" sz="2800" err="1">
                <a:solidFill>
                  <a:schemeClr val="bg1"/>
                </a:solidFill>
              </a:rPr>
              <a:t>při</a:t>
            </a:r>
            <a:r>
              <a:rPr lang="sk-SK" sz="280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prác</a:t>
            </a:r>
            <a:r>
              <a:rPr lang="sk-SK" sz="2800">
                <a:solidFill>
                  <a:schemeClr val="bg1"/>
                </a:solidFill>
              </a:rPr>
              <a:t>i </a:t>
            </a:r>
            <a:r>
              <a:rPr lang="sk-SK" sz="2800" err="1">
                <a:solidFill>
                  <a:schemeClr val="bg1"/>
                </a:solidFill>
              </a:rPr>
              <a:t>ve</a:t>
            </a:r>
            <a:r>
              <a:rPr lang="sk-SK" sz="2800">
                <a:solidFill>
                  <a:schemeClr val="bg1"/>
                </a:solidFill>
              </a:rPr>
              <a:t> </a:t>
            </a:r>
            <a:r>
              <a:rPr lang="sk-SK" sz="2800" err="1">
                <a:solidFill>
                  <a:schemeClr val="bg1"/>
                </a:solidFill>
              </a:rPr>
              <a:t>skupině</a:t>
            </a:r>
            <a:r>
              <a:rPr lang="sk-SK" sz="2800">
                <a:solidFill>
                  <a:schemeClr val="bg1"/>
                </a:solidFill>
              </a:rPr>
              <a:t> i </a:t>
            </a:r>
            <a:r>
              <a:rPr lang="en-US" sz="2800" err="1">
                <a:solidFill>
                  <a:schemeClr val="bg1"/>
                </a:solidFill>
              </a:rPr>
              <a:t>zvlášť</a:t>
            </a:r>
            <a:r>
              <a:rPr lang="en-US" sz="2800">
                <a:solidFill>
                  <a:schemeClr val="bg1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schemeClr val="bg1"/>
                </a:solidFill>
              </a:rPr>
              <a:t>Kontakt</a:t>
            </a:r>
            <a:r>
              <a:rPr lang="en-US" sz="2800">
                <a:solidFill>
                  <a:schemeClr val="bg1"/>
                </a:solidFill>
              </a:rPr>
              <a:t> s </a:t>
            </a:r>
            <a:r>
              <a:rPr lang="en-US" sz="2800" err="1">
                <a:solidFill>
                  <a:schemeClr val="bg1"/>
                </a:solidFill>
              </a:rPr>
              <a:t>uživateli</a:t>
            </a:r>
            <a:r>
              <a:rPr lang="en-US" sz="2800">
                <a:solidFill>
                  <a:schemeClr val="bg1"/>
                </a:solidFill>
              </a:rPr>
              <a:t> (</a:t>
            </a:r>
            <a:r>
              <a:rPr lang="en-US" sz="2800" err="1">
                <a:solidFill>
                  <a:schemeClr val="bg1"/>
                </a:solidFill>
              </a:rPr>
              <a:t>knihovna</a:t>
            </a:r>
            <a:r>
              <a:rPr lang="en-US" sz="2800">
                <a:solidFill>
                  <a:schemeClr val="bg1"/>
                </a:solidFill>
              </a:rPr>
              <a:t> MUNI)</a:t>
            </a:r>
            <a:endParaRPr lang="sk-SK" sz="2800">
              <a:solidFill>
                <a:schemeClr val="bg1"/>
              </a:solidFill>
            </a:endParaRPr>
          </a:p>
        </p:txBody>
      </p:sp>
      <p:sp>
        <p:nvSpPr>
          <p:cNvPr id="10" name="BlokTextu 8">
            <a:extLst>
              <a:ext uri="{FF2B5EF4-FFF2-40B4-BE49-F238E27FC236}">
                <a16:creationId xmlns:a16="http://schemas.microsoft.com/office/drawing/2014/main" id="{59F3B014-5949-EFB5-69A9-0B4BF940CFFC}"/>
              </a:ext>
            </a:extLst>
          </p:cNvPr>
          <p:cNvSpPr txBox="1"/>
          <p:nvPr/>
        </p:nvSpPr>
        <p:spPr>
          <a:xfrm>
            <a:off x="6694122" y="2492996"/>
            <a:ext cx="49560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bg1"/>
                </a:solidFill>
              </a:rPr>
              <a:t>Velký tým = lépe řídit dlouhé a zamotané diskuze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bg1"/>
                </a:solidFill>
              </a:rPr>
              <a:t>Míchání rolí (facilitátor vs. tvůrce)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>
                <a:solidFill>
                  <a:schemeClr val="bg1"/>
                </a:solidFill>
              </a:rPr>
              <a:t>Práce s časem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/>
          </a:p>
        </p:txBody>
      </p:sp>
    </p:spTree>
    <p:extLst>
      <p:ext uri="{BB962C8B-B14F-4D97-AF65-F5344CB8AC3E}">
        <p14:creationId xmlns:p14="http://schemas.microsoft.com/office/powerpoint/2010/main" val="155299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60013-EC11-AA7F-C3D5-0DA7F54D3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DF5655-7DB5-5121-7FF7-46982F07C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1D3417-49A1-549D-0241-FC779E966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Pravouholník 3">
            <a:extLst>
              <a:ext uri="{FF2B5EF4-FFF2-40B4-BE49-F238E27FC236}">
                <a16:creationId xmlns:a16="http://schemas.microsoft.com/office/drawing/2014/main" id="{B6D647D2-2C51-D297-89E0-5383666F0226}"/>
              </a:ext>
            </a:extLst>
          </p:cNvPr>
          <p:cNvSpPr/>
          <p:nvPr/>
        </p:nvSpPr>
        <p:spPr>
          <a:xfrm>
            <a:off x="9085385" y="0"/>
            <a:ext cx="3106615" cy="3516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/>
              <a:t>Proces a </a:t>
            </a:r>
            <a:r>
              <a:rPr lang="sk-SK" err="1"/>
              <a:t>metody</a:t>
            </a:r>
            <a:endParaRPr lang="sk-SK"/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9C1CB0B2-36EE-16D2-77FB-CBD56D7B12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5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7F70568-1DB2-F4E5-5EC3-DCC9A7816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20" y="747346"/>
            <a:ext cx="11553560" cy="53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67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91953-B136-F8A8-07A7-E1E0A1B4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C1CEDE-DED4-1892-9822-A99E27528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Pravouholník 3">
            <a:extLst>
              <a:ext uri="{FF2B5EF4-FFF2-40B4-BE49-F238E27FC236}">
                <a16:creationId xmlns:a16="http://schemas.microsoft.com/office/drawing/2014/main" id="{345A8243-296E-621F-7DDC-80A3A01EB47D}"/>
              </a:ext>
            </a:extLst>
          </p:cNvPr>
          <p:cNvSpPr/>
          <p:nvPr/>
        </p:nvSpPr>
        <p:spPr>
          <a:xfrm>
            <a:off x="9085385" y="0"/>
            <a:ext cx="3106615" cy="3516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/>
              <a:t>Proces a </a:t>
            </a:r>
            <a:r>
              <a:rPr lang="sk-SK" err="1"/>
              <a:t>metody</a:t>
            </a:r>
            <a:endParaRPr lang="sk-SK"/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9C0C1472-9067-FF28-D3BE-217E846BD0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5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D59F0BE-C205-423E-DEE5-401354F3C61E}"/>
              </a:ext>
            </a:extLst>
          </p:cNvPr>
          <p:cNvSpPr txBox="1"/>
          <p:nvPr/>
        </p:nvSpPr>
        <p:spPr>
          <a:xfrm>
            <a:off x="621325" y="3105835"/>
            <a:ext cx="182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>
                <a:solidFill>
                  <a:schemeClr val="bg1"/>
                </a:solidFill>
              </a:rPr>
              <a:t>Co dál?</a:t>
            </a:r>
            <a:endParaRPr lang="sk-SK" sz="3600" b="1">
              <a:solidFill>
                <a:schemeClr val="bg1"/>
              </a:solidFill>
            </a:endParaRPr>
          </a:p>
        </p:txBody>
      </p:sp>
      <p:cxnSp>
        <p:nvCxnSpPr>
          <p:cNvPr id="10" name="Priama spojnica 9">
            <a:extLst>
              <a:ext uri="{FF2B5EF4-FFF2-40B4-BE49-F238E27FC236}">
                <a16:creationId xmlns:a16="http://schemas.microsoft.com/office/drawing/2014/main" id="{171E56C2-B33F-7D44-5D79-9BDC844556E9}"/>
              </a:ext>
            </a:extLst>
          </p:cNvPr>
          <p:cNvCxnSpPr/>
          <p:nvPr/>
        </p:nvCxnSpPr>
        <p:spPr>
          <a:xfrm>
            <a:off x="2649415" y="786243"/>
            <a:ext cx="0" cy="52855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lokTextu 2">
            <a:extLst>
              <a:ext uri="{FF2B5EF4-FFF2-40B4-BE49-F238E27FC236}">
                <a16:creationId xmlns:a16="http://schemas.microsoft.com/office/drawing/2014/main" id="{AB55FDF0-7941-0D55-FB45-9EE914BB65E7}"/>
              </a:ext>
            </a:extLst>
          </p:cNvPr>
          <p:cNvSpPr txBox="1"/>
          <p:nvPr/>
        </p:nvSpPr>
        <p:spPr>
          <a:xfrm>
            <a:off x="3351960" y="2570986"/>
            <a:ext cx="748752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200">
                <a:solidFill>
                  <a:schemeClr val="bg1"/>
                </a:solidFill>
              </a:rPr>
              <a:t>Myšlenka i téma jsou relevantní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200">
                <a:solidFill>
                  <a:schemeClr val="bg1"/>
                </a:solidFill>
              </a:rPr>
              <a:t>Koncept je životaschopný</a:t>
            </a:r>
            <a:endParaRPr lang="cs-CZ" sz="320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200">
                <a:solidFill>
                  <a:schemeClr val="bg1"/>
                </a:solidFill>
                <a:ea typeface="Calibri"/>
                <a:cs typeface="Calibri"/>
              </a:rPr>
              <a:t>Nutný další výzkum a ověření </a:t>
            </a:r>
            <a:endParaRPr lang="cs-CZ" sz="320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3200">
                <a:solidFill>
                  <a:schemeClr val="bg1"/>
                </a:solidFill>
              </a:rPr>
              <a:t>V tématu výhledově budeme pokračovat</a:t>
            </a:r>
            <a:endParaRPr lang="cs-CZ" sz="320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k-SK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8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 descr="Obrázok, na ktorom je voda, umenie, odraz&#10;&#10;Automaticky generovaný popis">
            <a:extLst>
              <a:ext uri="{FF2B5EF4-FFF2-40B4-BE49-F238E27FC236}">
                <a16:creationId xmlns:a16="http://schemas.microsoft.com/office/drawing/2014/main" id="{B8EEE846-42C5-2C1B-9A5B-75EA4804F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16012" t="-1" r="263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Pravouholník 1">
            <a:extLst>
              <a:ext uri="{FF2B5EF4-FFF2-40B4-BE49-F238E27FC236}">
                <a16:creationId xmlns:a16="http://schemas.microsoft.com/office/drawing/2014/main" id="{10C06F0F-3EEE-9711-95B6-69671B9C642E}"/>
              </a:ext>
            </a:extLst>
          </p:cNvPr>
          <p:cNvSpPr/>
          <p:nvPr/>
        </p:nvSpPr>
        <p:spPr>
          <a:xfrm>
            <a:off x="0" y="-1282"/>
            <a:ext cx="12192000" cy="6858000"/>
          </a:xfrm>
          <a:prstGeom prst="rect">
            <a:avLst/>
          </a:prstGeom>
          <a:solidFill>
            <a:srgbClr val="03052B">
              <a:alpha val="5980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71B4BCE-8625-F593-3F37-58A51EF7DADF}"/>
              </a:ext>
            </a:extLst>
          </p:cNvPr>
          <p:cNvSpPr txBox="1"/>
          <p:nvPr/>
        </p:nvSpPr>
        <p:spPr>
          <a:xfrm>
            <a:off x="527539" y="1854317"/>
            <a:ext cx="49471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>
                <a:solidFill>
                  <a:schemeClr val="bg1"/>
                </a:solidFill>
              </a:rPr>
              <a:t>Jak </a:t>
            </a:r>
            <a:r>
              <a:rPr lang="sk-SK" sz="4400" b="1" err="1">
                <a:solidFill>
                  <a:schemeClr val="bg1"/>
                </a:solidFill>
              </a:rPr>
              <a:t>bychom</a:t>
            </a:r>
            <a:r>
              <a:rPr lang="sk-SK" sz="4400" b="1">
                <a:solidFill>
                  <a:schemeClr val="bg1"/>
                </a:solidFill>
              </a:rPr>
              <a:t> mohli pomoci </a:t>
            </a:r>
            <a:r>
              <a:rPr lang="sk-SK" sz="4400" b="1" err="1">
                <a:solidFill>
                  <a:schemeClr val="bg1"/>
                </a:solidFill>
              </a:rPr>
              <a:t>lidem</a:t>
            </a:r>
            <a:r>
              <a:rPr lang="sk-SK" sz="4400" b="1">
                <a:solidFill>
                  <a:schemeClr val="bg1"/>
                </a:solidFill>
              </a:rPr>
              <a:t> </a:t>
            </a:r>
            <a:r>
              <a:rPr lang="sk-SK" sz="4400" b="1" err="1">
                <a:solidFill>
                  <a:schemeClr val="bg1"/>
                </a:solidFill>
              </a:rPr>
              <a:t>být</a:t>
            </a:r>
            <a:r>
              <a:rPr lang="sk-SK" sz="4400" b="1">
                <a:solidFill>
                  <a:schemeClr val="bg1"/>
                </a:solidFill>
              </a:rPr>
              <a:t> </a:t>
            </a:r>
            <a:r>
              <a:rPr lang="sk-SK" sz="4400" b="1" err="1">
                <a:solidFill>
                  <a:schemeClr val="bg1"/>
                </a:solidFill>
              </a:rPr>
              <a:t>více</a:t>
            </a:r>
            <a:r>
              <a:rPr lang="sk-SK" sz="4400" b="1">
                <a:solidFill>
                  <a:schemeClr val="bg1"/>
                </a:solidFill>
              </a:rPr>
              <a:t> </a:t>
            </a:r>
            <a:r>
              <a:rPr lang="en-US" sz="4400" b="1" err="1">
                <a:solidFill>
                  <a:schemeClr val="bg1"/>
                </a:solidFill>
              </a:rPr>
              <a:t>ostražití</a:t>
            </a:r>
            <a:r>
              <a:rPr lang="en-US" sz="4400" b="1">
                <a:solidFill>
                  <a:schemeClr val="bg1"/>
                </a:solidFill>
              </a:rPr>
              <a:t>, </a:t>
            </a:r>
            <a:r>
              <a:rPr lang="sk-SK" sz="4400" b="1">
                <a:solidFill>
                  <a:schemeClr val="bg1"/>
                </a:solidFill>
              </a:rPr>
              <a:t>aby </a:t>
            </a:r>
            <a:r>
              <a:rPr lang="sk-SK" sz="4400" b="1" err="1">
                <a:solidFill>
                  <a:schemeClr val="bg1"/>
                </a:solidFill>
              </a:rPr>
              <a:t>nepodlehli</a:t>
            </a:r>
            <a:r>
              <a:rPr lang="sk-SK" sz="4400" b="1">
                <a:solidFill>
                  <a:schemeClr val="bg1"/>
                </a:solidFill>
              </a:rPr>
              <a:t> </a:t>
            </a:r>
            <a:r>
              <a:rPr lang="sk-SK" sz="4400" b="1" err="1">
                <a:solidFill>
                  <a:srgbClr val="00B0F0"/>
                </a:solidFill>
              </a:rPr>
              <a:t>deepfake</a:t>
            </a:r>
            <a:r>
              <a:rPr lang="sk-SK" sz="4400" b="1">
                <a:solidFill>
                  <a:srgbClr val="00B0F0"/>
                </a:solidFill>
              </a:rPr>
              <a:t> </a:t>
            </a:r>
            <a:r>
              <a:rPr lang="sk-SK" sz="4400" b="1">
                <a:solidFill>
                  <a:schemeClr val="bg1"/>
                </a:solidFill>
              </a:rPr>
              <a:t>podvodu?</a:t>
            </a:r>
          </a:p>
        </p:txBody>
      </p:sp>
    </p:spTree>
    <p:extLst>
      <p:ext uri="{BB962C8B-B14F-4D97-AF65-F5344CB8AC3E}">
        <p14:creationId xmlns:p14="http://schemas.microsoft.com/office/powerpoint/2010/main" val="60940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F23-F7F1-77C6-6C82-DF2EDC04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 descr="Obrázok, na ktorom je voda, umenie, odraz&#10;&#10;Automaticky generovaný popis">
            <a:extLst>
              <a:ext uri="{FF2B5EF4-FFF2-40B4-BE49-F238E27FC236}">
                <a16:creationId xmlns:a16="http://schemas.microsoft.com/office/drawing/2014/main" id="{FF7C3FDF-C46B-C1E8-DFC4-EA591E876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16012" t="-1" r="263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Pravouholník 1">
            <a:extLst>
              <a:ext uri="{FF2B5EF4-FFF2-40B4-BE49-F238E27FC236}">
                <a16:creationId xmlns:a16="http://schemas.microsoft.com/office/drawing/2014/main" id="{F48485F1-D778-7220-AB4C-906D7A0DA946}"/>
              </a:ext>
            </a:extLst>
          </p:cNvPr>
          <p:cNvSpPr/>
          <p:nvPr/>
        </p:nvSpPr>
        <p:spPr>
          <a:xfrm>
            <a:off x="0" y="-1282"/>
            <a:ext cx="12192000" cy="6858000"/>
          </a:xfrm>
          <a:prstGeom prst="rect">
            <a:avLst/>
          </a:prstGeom>
          <a:solidFill>
            <a:srgbClr val="03052B">
              <a:alpha val="5980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0FEAF64-4D7C-D10E-9644-6057D3C53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508855"/>
            <a:ext cx="7772400" cy="5837726"/>
          </a:xfrm>
          <a:prstGeom prst="rect">
            <a:avLst/>
          </a:prstGeom>
        </p:spPr>
      </p:pic>
      <p:sp>
        <p:nvSpPr>
          <p:cNvPr id="7" name="BlokTextu 7">
            <a:extLst>
              <a:ext uri="{FF2B5EF4-FFF2-40B4-BE49-F238E27FC236}">
                <a16:creationId xmlns:a16="http://schemas.microsoft.com/office/drawing/2014/main" id="{6F0CC9C1-52C4-B49C-B1BB-074E5DE77D4F}"/>
              </a:ext>
            </a:extLst>
          </p:cNvPr>
          <p:cNvSpPr txBox="1"/>
          <p:nvPr/>
        </p:nvSpPr>
        <p:spPr>
          <a:xfrm>
            <a:off x="8883582" y="2550555"/>
            <a:ext cx="2508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err="1">
                <a:solidFill>
                  <a:schemeClr val="bg1"/>
                </a:solidFill>
              </a:rPr>
              <a:t>Deep</a:t>
            </a:r>
            <a:endParaRPr lang="cs-CZ" sz="3600" b="1">
              <a:solidFill>
                <a:schemeClr val="bg1"/>
              </a:solidFill>
            </a:endParaRPr>
          </a:p>
          <a:p>
            <a:r>
              <a:rPr lang="cs-CZ" sz="3600" b="1">
                <a:solidFill>
                  <a:schemeClr val="bg1"/>
                </a:solidFill>
              </a:rPr>
              <a:t>tým</a:t>
            </a:r>
          </a:p>
          <a:p>
            <a:r>
              <a:rPr lang="cs-CZ" sz="3600">
                <a:solidFill>
                  <a:schemeClr val="bg1"/>
                </a:solidFill>
              </a:rPr>
              <a:t>(non </a:t>
            </a:r>
            <a:r>
              <a:rPr lang="cs-CZ" sz="3600" err="1">
                <a:solidFill>
                  <a:schemeClr val="bg1"/>
                </a:solidFill>
              </a:rPr>
              <a:t>fake</a:t>
            </a:r>
            <a:r>
              <a:rPr lang="cs-CZ" sz="360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861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91953-B136-F8A8-07A7-E1E0A1B4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C1CEDE-DED4-1892-9822-A99E27528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Pravouholník 3">
            <a:extLst>
              <a:ext uri="{FF2B5EF4-FFF2-40B4-BE49-F238E27FC236}">
                <a16:creationId xmlns:a16="http://schemas.microsoft.com/office/drawing/2014/main" id="{345A8243-296E-621F-7DDC-80A3A01EB47D}"/>
              </a:ext>
            </a:extLst>
          </p:cNvPr>
          <p:cNvSpPr/>
          <p:nvPr/>
        </p:nvSpPr>
        <p:spPr>
          <a:xfrm>
            <a:off x="9085385" y="0"/>
            <a:ext cx="3106615" cy="3516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/>
              <a:t>Proces a </a:t>
            </a:r>
            <a:r>
              <a:rPr lang="sk-SK" err="1"/>
              <a:t>metody</a:t>
            </a:r>
            <a:endParaRPr lang="sk-SK"/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9C0C1472-9067-FF28-D3BE-217E846BD0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5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D59F0BE-C205-423E-DEE5-401354F3C61E}"/>
              </a:ext>
            </a:extLst>
          </p:cNvPr>
          <p:cNvSpPr txBox="1"/>
          <p:nvPr/>
        </p:nvSpPr>
        <p:spPr>
          <a:xfrm>
            <a:off x="621325" y="2378799"/>
            <a:ext cx="2508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>
                <a:solidFill>
                  <a:schemeClr val="bg1"/>
                </a:solidFill>
              </a:rPr>
              <a:t>Proces a použité met</a:t>
            </a:r>
            <a:r>
              <a:rPr lang="en-US" sz="3600" b="1">
                <a:solidFill>
                  <a:schemeClr val="bg1"/>
                </a:solidFill>
              </a:rPr>
              <a:t>od</a:t>
            </a:r>
            <a:r>
              <a:rPr lang="sk-SK" sz="3600" b="1">
                <a:solidFill>
                  <a:schemeClr val="bg1"/>
                </a:solidFill>
              </a:rPr>
              <a:t>y</a:t>
            </a:r>
          </a:p>
        </p:txBody>
      </p:sp>
      <p:cxnSp>
        <p:nvCxnSpPr>
          <p:cNvPr id="10" name="Priama spojnica 9">
            <a:extLst>
              <a:ext uri="{FF2B5EF4-FFF2-40B4-BE49-F238E27FC236}">
                <a16:creationId xmlns:a16="http://schemas.microsoft.com/office/drawing/2014/main" id="{171E56C2-B33F-7D44-5D79-9BDC844556E9}"/>
              </a:ext>
            </a:extLst>
          </p:cNvPr>
          <p:cNvCxnSpPr/>
          <p:nvPr/>
        </p:nvCxnSpPr>
        <p:spPr>
          <a:xfrm>
            <a:off x="2649415" y="786243"/>
            <a:ext cx="0" cy="5285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CE51A372-2ED1-1E08-DED7-DC85D056F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115" y="952014"/>
            <a:ext cx="7772400" cy="49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51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91953-B136-F8A8-07A7-E1E0A1B4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C1CEDE-DED4-1892-9822-A99E27528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9C0C1472-9067-FF28-D3BE-217E846BD0F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305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ED273459-76E6-5ED4-21D9-F8D9C32B2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5" b="99103" l="6462" r="93538">
                        <a14:foregroundMark x1="6833" y1="18980" x2="6531" y2="84135"/>
                        <a14:foregroundMark x1="89301" y1="23749" x2="89301" y2="59679"/>
                        <a14:foregroundMark x1="84534" y1="23938" x2="84534" y2="80359"/>
                        <a14:foregroundMark x1="88559" y1="30076" x2="88718" y2="66997"/>
                        <a14:foregroundMark x1="93538" y1="32672" x2="93538" y2="72805"/>
                        <a14:foregroundMark x1="34640" y1="17092" x2="51907" y2="17280"/>
                        <a14:foregroundMark x1="30032" y1="49764" x2="35593" y2="57602"/>
                        <a14:foregroundMark x1="52278" y1="72285" x2="47828" y2="61756"/>
                        <a14:foregroundMark x1="47828" y1="61756" x2="50000" y2="79037"/>
                        <a14:foregroundMark x1="50000" y1="79037" x2="50212" y2="78990"/>
                        <a14:foregroundMark x1="50742" y1="68555" x2="50742" y2="68555"/>
                        <a14:foregroundMark x1="80297" y1="47167" x2="80297" y2="57082"/>
                        <a14:backgroundMark x1="6674" y1="87677" x2="6674" y2="98442"/>
                        <a14:backgroundMark x1="4555" y1="85127" x2="7627" y2="85788"/>
                        <a14:backgroundMark x1="4555" y1="84089" x2="10117" y2="86686"/>
                        <a14:backgroundMark x1="4767" y1="85977" x2="10328" y2="89046"/>
                        <a14:backgroundMark x1="6674" y1="88385" x2="6833" y2="97309"/>
                        <a14:backgroundMark x1="6833" y1="97309" x2="5879" y2="97970"/>
                        <a14:backgroundMark x1="3761" y1="85316" x2="6833" y2="85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389" y="0"/>
            <a:ext cx="6113269" cy="6858000"/>
          </a:xfrm>
          <a:prstGeom prst="rect">
            <a:avLst/>
          </a:prstGeom>
        </p:spPr>
      </p:pic>
      <p:sp>
        <p:nvSpPr>
          <p:cNvPr id="5" name="BlokTextu 7">
            <a:extLst>
              <a:ext uri="{FF2B5EF4-FFF2-40B4-BE49-F238E27FC236}">
                <a16:creationId xmlns:a16="http://schemas.microsoft.com/office/drawing/2014/main" id="{753B4878-FD6D-484B-CD27-CC73E9E61BAC}"/>
              </a:ext>
            </a:extLst>
          </p:cNvPr>
          <p:cNvSpPr txBox="1"/>
          <p:nvPr/>
        </p:nvSpPr>
        <p:spPr>
          <a:xfrm>
            <a:off x="8046741" y="1293714"/>
            <a:ext cx="374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>
                <a:solidFill>
                  <a:schemeClr val="bg1"/>
                </a:solidFill>
              </a:rPr>
              <a:t>Vítězný koncept: </a:t>
            </a:r>
            <a:r>
              <a:rPr lang="cs-CZ" sz="3600" b="1" err="1">
                <a:solidFill>
                  <a:srgbClr val="0E6DD5"/>
                </a:solidFill>
              </a:rPr>
              <a:t>Deepfake</a:t>
            </a:r>
            <a:r>
              <a:rPr lang="cs-CZ" sz="3600" b="1">
                <a:solidFill>
                  <a:srgbClr val="0E6DD5"/>
                </a:solidFill>
              </a:rPr>
              <a:t> </a:t>
            </a:r>
            <a:r>
              <a:rPr lang="cs-CZ" sz="3600" b="1" err="1">
                <a:solidFill>
                  <a:srgbClr val="0E6DD5"/>
                </a:solidFill>
              </a:rPr>
              <a:t>Experience</a:t>
            </a:r>
            <a:r>
              <a:rPr lang="cs-CZ" sz="3600" b="1">
                <a:solidFill>
                  <a:srgbClr val="0E6DD5"/>
                </a:solidFill>
              </a:rPr>
              <a:t> </a:t>
            </a:r>
          </a:p>
          <a:p>
            <a:r>
              <a:rPr lang="cs-CZ" sz="3600" b="1">
                <a:solidFill>
                  <a:srgbClr val="0E6DD5"/>
                </a:solidFill>
              </a:rPr>
              <a:t>Kiosk</a:t>
            </a:r>
            <a:endParaRPr lang="sk-SK" sz="3600" b="1">
              <a:solidFill>
                <a:srgbClr val="0E6DD5"/>
              </a:solidFill>
            </a:endParaRPr>
          </a:p>
        </p:txBody>
      </p:sp>
      <p:pic>
        <p:nvPicPr>
          <p:cNvPr id="1026" name="Picture 2" descr="Design pomáhá budovat image: příběh Air Bank - CZECHDESIGN">
            <a:extLst>
              <a:ext uri="{FF2B5EF4-FFF2-40B4-BE49-F238E27FC236}">
                <a16:creationId xmlns:a16="http://schemas.microsoft.com/office/drawing/2014/main" id="{D2A49133-1487-11E3-4A56-5BD6C3FA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28" y="4984405"/>
            <a:ext cx="818032" cy="4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7">
            <a:extLst>
              <a:ext uri="{FF2B5EF4-FFF2-40B4-BE49-F238E27FC236}">
                <a16:creationId xmlns:a16="http://schemas.microsoft.com/office/drawing/2014/main" id="{2261FEA1-5B8A-E350-072D-9C597ADDB605}"/>
              </a:ext>
            </a:extLst>
          </p:cNvPr>
          <p:cNvSpPr txBox="1"/>
          <p:nvPr/>
        </p:nvSpPr>
        <p:spPr>
          <a:xfrm>
            <a:off x="8115863" y="3586860"/>
            <a:ext cx="3212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pro jednu osobu, umístění ve finanční instituci</a:t>
            </a:r>
            <a:endParaRPr lang="sk-SK" sz="240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22BCEB8-DC25-D2CD-E151-33CCB797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21" y="4993189"/>
            <a:ext cx="1025092" cy="4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D00B5BAB-BBB9-7B22-59D9-96910FF69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7" b="15283"/>
          <a:stretch/>
        </p:blipFill>
        <p:spPr bwMode="auto">
          <a:xfrm>
            <a:off x="10263374" y="4993188"/>
            <a:ext cx="789237" cy="48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09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91953-B136-F8A8-07A7-E1E0A1B4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C1CEDE-DED4-1892-9822-A99E27528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9C0C1472-9067-FF28-D3BE-217E846BD0F1}"/>
              </a:ext>
            </a:extLst>
          </p:cNvPr>
          <p:cNvSpPr/>
          <p:nvPr/>
        </p:nvSpPr>
        <p:spPr>
          <a:xfrm>
            <a:off x="0" y="-149272"/>
            <a:ext cx="12192000" cy="7156544"/>
          </a:xfrm>
          <a:prstGeom prst="rect">
            <a:avLst/>
          </a:prstGeom>
          <a:solidFill>
            <a:srgbClr val="0305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7">
            <a:extLst>
              <a:ext uri="{FF2B5EF4-FFF2-40B4-BE49-F238E27FC236}">
                <a16:creationId xmlns:a16="http://schemas.microsoft.com/office/drawing/2014/main" id="{2261FEA1-5B8A-E350-072D-9C597ADDB605}"/>
              </a:ext>
            </a:extLst>
          </p:cNvPr>
          <p:cNvSpPr txBox="1"/>
          <p:nvPr/>
        </p:nvSpPr>
        <p:spPr>
          <a:xfrm>
            <a:off x="3220173" y="1361167"/>
            <a:ext cx="8137809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>
                <a:solidFill>
                  <a:schemeClr val="bg1"/>
                </a:solidFill>
                <a:ea typeface="+mn-lt"/>
                <a:cs typeface="+mn-lt"/>
              </a:rPr>
              <a:t>Stanovili jsme si hypotézy, které jsme si chtěli ověřit:</a:t>
            </a:r>
          </a:p>
          <a:p>
            <a:endParaRPr lang="cs-CZ" sz="28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cs-CZ" sz="2800">
                <a:solidFill>
                  <a:schemeClr val="bg1"/>
                </a:solidFill>
                <a:ea typeface="+mn-lt"/>
                <a:cs typeface="+mn-lt"/>
              </a:rPr>
              <a:t> Je vlastní </a:t>
            </a:r>
            <a:r>
              <a:rPr lang="cs-CZ" sz="2800" err="1">
                <a:solidFill>
                  <a:schemeClr val="bg1"/>
                </a:solidFill>
                <a:ea typeface="+mn-lt"/>
                <a:cs typeface="+mn-lt"/>
              </a:rPr>
              <a:t>deepfake</a:t>
            </a:r>
            <a:r>
              <a:rPr lang="cs-CZ" sz="2800">
                <a:solidFill>
                  <a:schemeClr val="bg1"/>
                </a:solidFill>
                <a:ea typeface="+mn-lt"/>
                <a:cs typeface="+mn-lt"/>
              </a:rPr>
              <a:t> dostatečný k tomu, aby lidé začali být více ostražití?</a:t>
            </a:r>
            <a:endParaRPr lang="cs-CZ" sz="28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cs-CZ"/>
          </a:p>
          <a:p>
            <a:pPr>
              <a:buFont typeface="Arial"/>
              <a:buChar char="•"/>
            </a:pPr>
            <a:r>
              <a:rPr lang="cs-CZ" sz="2800">
                <a:solidFill>
                  <a:schemeClr val="bg1"/>
                </a:solidFill>
                <a:ea typeface="+mn-lt"/>
                <a:cs typeface="+mn-lt"/>
              </a:rPr>
              <a:t> Budou lidé chtít vědět víc po naší zkušenosti?</a:t>
            </a:r>
            <a:endParaRPr lang="cs-CZ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endParaRPr lang="cs-CZ"/>
          </a:p>
          <a:p>
            <a:pPr>
              <a:buFont typeface="Arial"/>
              <a:buChar char="•"/>
            </a:pPr>
            <a:r>
              <a:rPr lang="cs-CZ" sz="2800">
                <a:solidFill>
                  <a:schemeClr val="bg1"/>
                </a:solidFill>
                <a:ea typeface="+mn-lt"/>
                <a:cs typeface="+mn-lt"/>
              </a:rPr>
              <a:t> Umíme dobře imitovat hlas přes </a:t>
            </a:r>
            <a:r>
              <a:rPr lang="cs-CZ" sz="2800" err="1">
                <a:solidFill>
                  <a:schemeClr val="bg1"/>
                </a:solidFill>
                <a:ea typeface="+mn-lt"/>
                <a:cs typeface="+mn-lt"/>
              </a:rPr>
              <a:t>deepfakes</a:t>
            </a:r>
            <a:r>
              <a:rPr lang="cs-CZ" sz="2800">
                <a:solidFill>
                  <a:schemeClr val="bg1"/>
                </a:solidFill>
                <a:ea typeface="+mn-lt"/>
                <a:cs typeface="+mn-lt"/>
              </a:rPr>
              <a:t>?</a:t>
            </a:r>
            <a:endParaRPr lang="cs-CZ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BlokTextu 7">
            <a:extLst>
              <a:ext uri="{FF2B5EF4-FFF2-40B4-BE49-F238E27FC236}">
                <a16:creationId xmlns:a16="http://schemas.microsoft.com/office/drawing/2014/main" id="{4E2D39D2-580D-4B2C-8560-348E5042E0B2}"/>
              </a:ext>
            </a:extLst>
          </p:cNvPr>
          <p:cNvSpPr txBox="1"/>
          <p:nvPr/>
        </p:nvSpPr>
        <p:spPr>
          <a:xfrm>
            <a:off x="546018" y="3129478"/>
            <a:ext cx="296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>
                <a:solidFill>
                  <a:schemeClr val="bg1"/>
                </a:solidFill>
              </a:rPr>
              <a:t>Testovaní</a:t>
            </a:r>
          </a:p>
        </p:txBody>
      </p:sp>
      <p:cxnSp>
        <p:nvCxnSpPr>
          <p:cNvPr id="8" name="Priama spojnica 7">
            <a:extLst>
              <a:ext uri="{FF2B5EF4-FFF2-40B4-BE49-F238E27FC236}">
                <a16:creationId xmlns:a16="http://schemas.microsoft.com/office/drawing/2014/main" id="{1FBF5AEC-D12F-ACD7-1167-9051FC4896D4}"/>
              </a:ext>
            </a:extLst>
          </p:cNvPr>
          <p:cNvCxnSpPr/>
          <p:nvPr/>
        </p:nvCxnSpPr>
        <p:spPr>
          <a:xfrm>
            <a:off x="2869666" y="817077"/>
            <a:ext cx="0" cy="52855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239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91953-B136-F8A8-07A7-E1E0A1B4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C1CEDE-DED4-1892-9822-A99E27528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9C0C1472-9067-FF28-D3BE-217E846BD0F1}"/>
              </a:ext>
            </a:extLst>
          </p:cNvPr>
          <p:cNvSpPr/>
          <p:nvPr/>
        </p:nvSpPr>
        <p:spPr>
          <a:xfrm>
            <a:off x="0" y="0"/>
            <a:ext cx="12192000" cy="6919669"/>
          </a:xfrm>
          <a:prstGeom prst="rect">
            <a:avLst/>
          </a:prstGeom>
          <a:solidFill>
            <a:srgbClr val="0E6D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3" name="Obrázok 12" descr="Obrázok, na ktorom je text, snímka obrazovky, písmo, tlač&#10;&#10;Automaticky generovaný popis">
            <a:extLst>
              <a:ext uri="{FF2B5EF4-FFF2-40B4-BE49-F238E27FC236}">
                <a16:creationId xmlns:a16="http://schemas.microsoft.com/office/drawing/2014/main" id="{3F032E98-5F89-57BF-FD55-81CC190E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846" y="61669"/>
            <a:ext cx="2315424" cy="6858000"/>
          </a:xfrm>
          <a:prstGeom prst="rect">
            <a:avLst/>
          </a:prstGeom>
        </p:spPr>
      </p:pic>
      <p:sp>
        <p:nvSpPr>
          <p:cNvPr id="15" name="BlokTextu 7">
            <a:extLst>
              <a:ext uri="{FF2B5EF4-FFF2-40B4-BE49-F238E27FC236}">
                <a16:creationId xmlns:a16="http://schemas.microsoft.com/office/drawing/2014/main" id="{1CCBDC59-4837-17CF-7EC5-8E510791C381}"/>
              </a:ext>
            </a:extLst>
          </p:cNvPr>
          <p:cNvSpPr txBox="1"/>
          <p:nvPr/>
        </p:nvSpPr>
        <p:spPr>
          <a:xfrm>
            <a:off x="546018" y="3129478"/>
            <a:ext cx="296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>
                <a:solidFill>
                  <a:schemeClr val="bg1"/>
                </a:solidFill>
              </a:rPr>
              <a:t>Prototype</a:t>
            </a:r>
          </a:p>
        </p:txBody>
      </p:sp>
      <p:cxnSp>
        <p:nvCxnSpPr>
          <p:cNvPr id="16" name="Priama spojnica 7">
            <a:extLst>
              <a:ext uri="{FF2B5EF4-FFF2-40B4-BE49-F238E27FC236}">
                <a16:creationId xmlns:a16="http://schemas.microsoft.com/office/drawing/2014/main" id="{4D90135A-BAD8-21DF-7111-3541058340EF}"/>
              </a:ext>
            </a:extLst>
          </p:cNvPr>
          <p:cNvCxnSpPr/>
          <p:nvPr/>
        </p:nvCxnSpPr>
        <p:spPr>
          <a:xfrm>
            <a:off x="2869666" y="817077"/>
            <a:ext cx="0" cy="52855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99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91953-B136-F8A8-07A7-E1E0A1B4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C1CEDE-DED4-1892-9822-A99E27528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Pravouholník 6">
            <a:extLst>
              <a:ext uri="{FF2B5EF4-FFF2-40B4-BE49-F238E27FC236}">
                <a16:creationId xmlns:a16="http://schemas.microsoft.com/office/drawing/2014/main" id="{9C0C1472-9067-FF28-D3BE-217E846BD0F1}"/>
              </a:ext>
            </a:extLst>
          </p:cNvPr>
          <p:cNvSpPr/>
          <p:nvPr/>
        </p:nvSpPr>
        <p:spPr>
          <a:xfrm>
            <a:off x="0" y="0"/>
            <a:ext cx="12192000" cy="6919669"/>
          </a:xfrm>
          <a:prstGeom prst="rect">
            <a:avLst/>
          </a:prstGeom>
          <a:solidFill>
            <a:srgbClr val="0E6D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 descr="Obrázok, na ktorom je text, snímka obrazovky, písmo, logo&#10;&#10;Automaticky generovaný popis">
            <a:extLst>
              <a:ext uri="{FF2B5EF4-FFF2-40B4-BE49-F238E27FC236}">
                <a16:creationId xmlns:a16="http://schemas.microsoft.com/office/drawing/2014/main" id="{E36BD75B-13F9-ABE0-9BE4-20D0FE186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53"/>
          <a:stretch/>
        </p:blipFill>
        <p:spPr>
          <a:xfrm>
            <a:off x="4819369" y="31513"/>
            <a:ext cx="4502965" cy="6888156"/>
          </a:xfrm>
          <a:prstGeom prst="rect">
            <a:avLst/>
          </a:prstGeom>
        </p:spPr>
      </p:pic>
      <p:sp>
        <p:nvSpPr>
          <p:cNvPr id="6" name="BlokTextu 7">
            <a:extLst>
              <a:ext uri="{FF2B5EF4-FFF2-40B4-BE49-F238E27FC236}">
                <a16:creationId xmlns:a16="http://schemas.microsoft.com/office/drawing/2014/main" id="{00193FC6-EA9D-B39A-4F2C-26D58A22ADB9}"/>
              </a:ext>
            </a:extLst>
          </p:cNvPr>
          <p:cNvSpPr txBox="1"/>
          <p:nvPr/>
        </p:nvSpPr>
        <p:spPr>
          <a:xfrm>
            <a:off x="546018" y="3129478"/>
            <a:ext cx="296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>
                <a:solidFill>
                  <a:schemeClr val="bg1"/>
                </a:solidFill>
              </a:rPr>
              <a:t>Prototype</a:t>
            </a:r>
          </a:p>
        </p:txBody>
      </p:sp>
      <p:cxnSp>
        <p:nvCxnSpPr>
          <p:cNvPr id="9" name="Priama spojnica 7">
            <a:extLst>
              <a:ext uri="{FF2B5EF4-FFF2-40B4-BE49-F238E27FC236}">
                <a16:creationId xmlns:a16="http://schemas.microsoft.com/office/drawing/2014/main" id="{D2B4B241-E422-377E-EC74-EBDFD22E1D4D}"/>
              </a:ext>
            </a:extLst>
          </p:cNvPr>
          <p:cNvCxnSpPr/>
          <p:nvPr/>
        </p:nvCxnSpPr>
        <p:spPr>
          <a:xfrm>
            <a:off x="2869666" y="817077"/>
            <a:ext cx="0" cy="52855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335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91953-B136-F8A8-07A7-E1E0A1B4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C1CEDE-DED4-1892-9822-A99E27528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3" descr="Obrázok, na ktorom je voda, umenie, odraz&#10;&#10;Automaticky generovaný popis">
            <a:extLst>
              <a:ext uri="{FF2B5EF4-FFF2-40B4-BE49-F238E27FC236}">
                <a16:creationId xmlns:a16="http://schemas.microsoft.com/office/drawing/2014/main" id="{915CEBDA-3B5E-F661-7854-58BC7F8663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2" t="-1" r="48767" b="-1"/>
          <a:stretch/>
        </p:blipFill>
        <p:spPr>
          <a:xfrm>
            <a:off x="20" y="1282"/>
            <a:ext cx="5278562" cy="6856718"/>
          </a:xfrm>
          <a:prstGeom prst="rect">
            <a:avLst/>
          </a:prstGeom>
        </p:spPr>
      </p:pic>
      <p:pic>
        <p:nvPicPr>
          <p:cNvPr id="6" name="Zástupný objekt pre obsah 3" descr="Obrázok, na ktorom je voda, umenie, odraz&#10;&#10;Automaticky generovaný popis">
            <a:extLst>
              <a:ext uri="{FF2B5EF4-FFF2-40B4-BE49-F238E27FC236}">
                <a16:creationId xmlns:a16="http://schemas.microsoft.com/office/drawing/2014/main" id="{7B888931-EA90-5FFC-1EA7-BB670DCE1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2" t="-1" r="48767" b="-1"/>
          <a:stretch/>
        </p:blipFill>
        <p:spPr>
          <a:xfrm>
            <a:off x="5278582" y="1282"/>
            <a:ext cx="5278562" cy="6856718"/>
          </a:xfrm>
          <a:prstGeom prst="rect">
            <a:avLst/>
          </a:prstGeom>
        </p:spPr>
      </p:pic>
      <p:pic>
        <p:nvPicPr>
          <p:cNvPr id="8" name="Zástupný objekt pre obsah 3" descr="Obrázok, na ktorom je voda, umenie, odraz&#10;&#10;Automaticky generovaný popis">
            <a:extLst>
              <a:ext uri="{FF2B5EF4-FFF2-40B4-BE49-F238E27FC236}">
                <a16:creationId xmlns:a16="http://schemas.microsoft.com/office/drawing/2014/main" id="{37C47C06-94B3-ADA7-2C53-136F44B6FE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2" t="-1" r="73079" b="-1"/>
          <a:stretch/>
        </p:blipFill>
        <p:spPr>
          <a:xfrm>
            <a:off x="10557144" y="1282"/>
            <a:ext cx="1634836" cy="6856718"/>
          </a:xfrm>
          <a:prstGeom prst="rect">
            <a:avLst/>
          </a:prstGeom>
        </p:spPr>
      </p:pic>
      <p:pic>
        <p:nvPicPr>
          <p:cNvPr id="4" name="ElevenLabs_2025-01-25T13_12_03_Eliska_ivc_s50_sb100_se23_b_m2">
            <a:hlinkClick r:id="" action="ppaction://media"/>
            <a:extLst>
              <a:ext uri="{FF2B5EF4-FFF2-40B4-BE49-F238E27FC236}">
                <a16:creationId xmlns:a16="http://schemas.microsoft.com/office/drawing/2014/main" id="{3C001DD2-055C-0BF8-C3B4-36676652A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4226" y="160165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9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Motív balíka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ľ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Masariková Nicol</dc:creator>
  <cp:revision>1</cp:revision>
  <dcterms:created xsi:type="dcterms:W3CDTF">2025-01-25T12:26:01Z</dcterms:created>
  <dcterms:modified xsi:type="dcterms:W3CDTF">2025-01-25T13:49:24Z</dcterms:modified>
</cp:coreProperties>
</file>